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84" r:id="rId1"/>
  </p:sldMasterIdLst>
  <p:notesMasterIdLst>
    <p:notesMasterId r:id="rId98"/>
  </p:notesMasterIdLst>
  <p:handoutMasterIdLst>
    <p:handoutMasterId r:id="rId99"/>
  </p:handoutMasterIdLst>
  <p:sldIdLst>
    <p:sldId id="272" r:id="rId2"/>
    <p:sldId id="273" r:id="rId3"/>
    <p:sldId id="283" r:id="rId4"/>
    <p:sldId id="290" r:id="rId5"/>
    <p:sldId id="368" r:id="rId6"/>
    <p:sldId id="293" r:id="rId7"/>
    <p:sldId id="323" r:id="rId8"/>
    <p:sldId id="294" r:id="rId9"/>
    <p:sldId id="365" r:id="rId10"/>
    <p:sldId id="275" r:id="rId11"/>
    <p:sldId id="281" r:id="rId12"/>
    <p:sldId id="282" r:id="rId13"/>
    <p:sldId id="346" r:id="rId14"/>
    <p:sldId id="321" r:id="rId15"/>
    <p:sldId id="326" r:id="rId16"/>
    <p:sldId id="325" r:id="rId17"/>
    <p:sldId id="35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57" r:id="rId30"/>
    <p:sldId id="285" r:id="rId31"/>
    <p:sldId id="286" r:id="rId32"/>
    <p:sldId id="287" r:id="rId33"/>
    <p:sldId id="284" r:id="rId34"/>
    <p:sldId id="288" r:id="rId35"/>
    <p:sldId id="291" r:id="rId36"/>
    <p:sldId id="292" r:id="rId37"/>
    <p:sldId id="289" r:id="rId38"/>
    <p:sldId id="295" r:id="rId39"/>
    <p:sldId id="296" r:id="rId40"/>
    <p:sldId id="297" r:id="rId41"/>
    <p:sldId id="299" r:id="rId42"/>
    <p:sldId id="300" r:id="rId43"/>
    <p:sldId id="360" r:id="rId44"/>
    <p:sldId id="274" r:id="rId45"/>
    <p:sldId id="280" r:id="rId46"/>
    <p:sldId id="380" r:id="rId47"/>
    <p:sldId id="381" r:id="rId48"/>
    <p:sldId id="382" r:id="rId49"/>
    <p:sldId id="354" r:id="rId50"/>
    <p:sldId id="298" r:id="rId51"/>
    <p:sldId id="301" r:id="rId52"/>
    <p:sldId id="364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3" r:id="rId62"/>
    <p:sldId id="311" r:id="rId63"/>
    <p:sldId id="310" r:id="rId64"/>
    <p:sldId id="312" r:id="rId65"/>
    <p:sldId id="314" r:id="rId66"/>
    <p:sldId id="350" r:id="rId67"/>
    <p:sldId id="315" r:id="rId68"/>
    <p:sldId id="328" r:id="rId69"/>
    <p:sldId id="352" r:id="rId70"/>
    <p:sldId id="317" r:id="rId71"/>
    <p:sldId id="318" r:id="rId72"/>
    <p:sldId id="319" r:id="rId73"/>
    <p:sldId id="320" r:id="rId74"/>
    <p:sldId id="351" r:id="rId75"/>
    <p:sldId id="353" r:id="rId76"/>
    <p:sldId id="329" r:id="rId77"/>
    <p:sldId id="327" r:id="rId78"/>
    <p:sldId id="345" r:id="rId79"/>
    <p:sldId id="333" r:id="rId80"/>
    <p:sldId id="336" r:id="rId81"/>
    <p:sldId id="337" r:id="rId82"/>
    <p:sldId id="339" r:id="rId83"/>
    <p:sldId id="331" r:id="rId84"/>
    <p:sldId id="361" r:id="rId85"/>
    <p:sldId id="330" r:id="rId86"/>
    <p:sldId id="344" r:id="rId87"/>
    <p:sldId id="340" r:id="rId88"/>
    <p:sldId id="343" r:id="rId89"/>
    <p:sldId id="366" r:id="rId90"/>
    <p:sldId id="334" r:id="rId91"/>
    <p:sldId id="383" r:id="rId92"/>
    <p:sldId id="341" r:id="rId93"/>
    <p:sldId id="367" r:id="rId94"/>
    <p:sldId id="348" r:id="rId95"/>
    <p:sldId id="335" r:id="rId96"/>
    <p:sldId id="342" r:id="rId9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0"/>
      <p:bold r:id="rId101"/>
      <p:italic r:id="rId102"/>
      <p:boldItalic r:id="rId103"/>
    </p:embeddedFont>
    <p:embeddedFont>
      <p:font typeface="Century Gothic" panose="020B0502020202020204" pitchFamily="34" charset="0"/>
      <p:regular r:id="rId104"/>
      <p:bold r:id="rId105"/>
      <p:italic r:id="rId106"/>
      <p:boldItalic r:id="rId107"/>
    </p:embeddedFont>
    <p:embeddedFont>
      <p:font typeface="Palatino Linotype" panose="02040502050505030304" pitchFamily="18" charset="0"/>
      <p:regular r:id="rId108"/>
      <p:bold r:id="rId109"/>
      <p:italic r:id="rId110"/>
      <p:boldItalic r:id="rId111"/>
    </p:embeddedFont>
    <p:embeddedFont>
      <p:font typeface="Tahoma" panose="020B0604030504040204" pitchFamily="34" charset="0"/>
      <p:regular r:id="rId112"/>
      <p:bold r:id="rId113"/>
    </p:embeddedFont>
    <p:embeddedFont>
      <p:font typeface="Wingdings 2" panose="05020102010507070707" pitchFamily="18" charset="2"/>
      <p:regular r:id="rId114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B"/>
    <a:srgbClr val="FFD961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79649" autoAdjust="0"/>
  </p:normalViewPr>
  <p:slideViewPr>
    <p:cSldViewPr snapToGrid="0">
      <p:cViewPr varScale="1">
        <p:scale>
          <a:sx n="91" d="100"/>
          <a:sy n="91" d="100"/>
        </p:scale>
        <p:origin x="21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3.fntdata"/><Relationship Id="rId16" Type="http://schemas.openxmlformats.org/officeDocument/2006/relationships/slide" Target="slides/slide15.xml"/><Relationship Id="rId107" Type="http://schemas.openxmlformats.org/officeDocument/2006/relationships/font" Target="fonts/font8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4.fntdata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4.fntdata"/><Relationship Id="rId108" Type="http://schemas.openxmlformats.org/officeDocument/2006/relationships/font" Target="fonts/font9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0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1.fntdata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2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5D268-84F7-47B6-B1C8-CC0667F8906C}" type="doc">
      <dgm:prSet loTypeId="urn:microsoft.com/office/officeart/2005/8/layout/venn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125B8AE-DDED-4045-A8CA-BD7BCAB8C3FE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Regionalny Program Operacyjny</a:t>
          </a:r>
        </a:p>
      </dgm:t>
    </dgm:pt>
    <dgm:pt modelId="{D0B270A8-2E9C-4187-9E31-69D780DC3F78}" type="parTrans" cxnId="{BD24803B-1C61-43BF-A2D1-E3F1DEA74246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84BE00-192B-4DE5-9747-C771CA488AE2}" type="sibTrans" cxnId="{BD24803B-1C61-43BF-A2D1-E3F1DEA74246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71C2A6-C8BD-4A3A-B9D6-02E0D1608121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Rozwój Lokalny Kierowany Przez Społeczność</a:t>
          </a:r>
        </a:p>
      </dgm:t>
    </dgm:pt>
    <dgm:pt modelId="{0417B458-014A-4750-AEA2-148A59732880}" type="parTrans" cxnId="{0DFED53E-63A5-41F3-840B-5C399A25197D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1EEF83-9577-41EB-9BB8-7D6030311F93}" type="sibTrans" cxnId="{0DFED53E-63A5-41F3-840B-5C399A25197D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6010FA-F0B2-4539-B711-7457E900B843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Lokalna Strategia Rozwoju</a:t>
          </a:r>
        </a:p>
      </dgm:t>
    </dgm:pt>
    <dgm:pt modelId="{70B441C3-D019-40DF-94A0-AD9B9469C602}" type="parTrans" cxnId="{C5A356C5-46F7-4AFD-B8E4-AB8FEB828B4D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FF6F56-2A67-4D95-BE13-58CACAF4F2F4}" type="sibTrans" cxnId="{C5A356C5-46F7-4AFD-B8E4-AB8FEB828B4D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E1DB30-D2A4-44B5-AE81-CFADFDDBD161}">
      <dgm:prSet phldrT="[Tekst]" custT="1"/>
      <dgm:spPr>
        <a:ln w="31750">
          <a:solidFill>
            <a:srgbClr val="FFC000"/>
          </a:solidFill>
          <a:prstDash val="solid"/>
        </a:ln>
        <a:effectLst>
          <a:softEdge rad="0"/>
        </a:effectLst>
      </dgm:spPr>
      <dgm:t>
        <a:bodyPr/>
        <a:lstStyle/>
        <a:p>
          <a:r>
            <a:rPr lang="pl-PL" sz="1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Projekt grantowy</a:t>
          </a:r>
        </a:p>
      </dgm:t>
    </dgm:pt>
    <dgm:pt modelId="{CCF462E4-C435-4706-A0BE-4AD534221968}" type="parTrans" cxnId="{F180603E-BB04-4632-80BB-7731DACA0C96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7B830B-E67E-4C96-A1C2-36CDDD379A55}" type="sibTrans" cxnId="{F180603E-BB04-4632-80BB-7731DACA0C96}">
      <dgm:prSet/>
      <dgm:spPr/>
      <dgm:t>
        <a:bodyPr/>
        <a:lstStyle/>
        <a:p>
          <a:endParaRPr lang="pl-PL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47778F-16AC-43D2-BE12-6418ADCB8F5E}">
      <dgm:prSet phldrT="[Tekst]" custT="1"/>
      <dgm:spPr/>
      <dgm:t>
        <a:bodyPr/>
        <a:lstStyle/>
        <a:p>
          <a:r>
            <a:rPr lang="pl-PL" sz="1400" dirty="0">
              <a:latin typeface="Calibri" panose="020F0502020204030204" pitchFamily="34" charset="0"/>
              <a:cs typeface="Calibri" panose="020F0502020204030204" pitchFamily="34" charset="0"/>
            </a:rPr>
            <a:t>Strategia Rozwoju Województwa – Plan Modernizacji 2020+</a:t>
          </a:r>
        </a:p>
      </dgm:t>
    </dgm:pt>
    <dgm:pt modelId="{5621C96E-3334-4BDA-9286-F74CD6F96BF5}" type="parTrans" cxnId="{702FFE01-F31F-4572-83F3-DD17DE291C51}">
      <dgm:prSet/>
      <dgm:spPr/>
      <dgm:t>
        <a:bodyPr/>
        <a:lstStyle/>
        <a:p>
          <a:endParaRPr lang="pl-PL"/>
        </a:p>
      </dgm:t>
    </dgm:pt>
    <dgm:pt modelId="{953AED45-CC2C-44D6-9361-8B5373FE6E87}" type="sibTrans" cxnId="{702FFE01-F31F-4572-83F3-DD17DE291C51}">
      <dgm:prSet/>
      <dgm:spPr/>
      <dgm:t>
        <a:bodyPr/>
        <a:lstStyle/>
        <a:p>
          <a:endParaRPr lang="pl-PL"/>
        </a:p>
      </dgm:t>
    </dgm:pt>
    <dgm:pt modelId="{858F1E39-03F4-44BA-96A5-B6BA115A04A9}" type="pres">
      <dgm:prSet presAssocID="{46C5D268-84F7-47B6-B1C8-CC0667F8906C}" presName="Name0" presStyleCnt="0">
        <dgm:presLayoutVars>
          <dgm:chMax val="7"/>
          <dgm:resizeHandles val="exact"/>
        </dgm:presLayoutVars>
      </dgm:prSet>
      <dgm:spPr/>
    </dgm:pt>
    <dgm:pt modelId="{EF52F7BA-BC42-42B5-BEE8-7E845C1A7208}" type="pres">
      <dgm:prSet presAssocID="{46C5D268-84F7-47B6-B1C8-CC0667F8906C}" presName="comp1" presStyleCnt="0"/>
      <dgm:spPr/>
    </dgm:pt>
    <dgm:pt modelId="{CA6F9049-B6AE-47D3-9D51-6450204721F7}" type="pres">
      <dgm:prSet presAssocID="{46C5D268-84F7-47B6-B1C8-CC0667F8906C}" presName="circle1" presStyleLbl="node1" presStyleIdx="0" presStyleCnt="5" custScaleX="110359" custLinFactNeighborY="-1085"/>
      <dgm:spPr/>
    </dgm:pt>
    <dgm:pt modelId="{2BC73A76-678D-4C50-B897-5034369F2738}" type="pres">
      <dgm:prSet presAssocID="{46C5D268-84F7-47B6-B1C8-CC0667F8906C}" presName="c1text" presStyleLbl="node1" presStyleIdx="0" presStyleCnt="5">
        <dgm:presLayoutVars>
          <dgm:bulletEnabled val="1"/>
        </dgm:presLayoutVars>
      </dgm:prSet>
      <dgm:spPr/>
    </dgm:pt>
    <dgm:pt modelId="{E1544973-0E94-449E-A4CA-73A484E73ECC}" type="pres">
      <dgm:prSet presAssocID="{46C5D268-84F7-47B6-B1C8-CC0667F8906C}" presName="comp2" presStyleCnt="0"/>
      <dgm:spPr/>
    </dgm:pt>
    <dgm:pt modelId="{B36C8132-6008-4E7F-8E5F-32D6DE4060E7}" type="pres">
      <dgm:prSet presAssocID="{46C5D268-84F7-47B6-B1C8-CC0667F8906C}" presName="circle2" presStyleLbl="node1" presStyleIdx="1" presStyleCnt="5" custScaleX="105180" custScaleY="93252" custLinFactNeighborY="-1356"/>
      <dgm:spPr/>
    </dgm:pt>
    <dgm:pt modelId="{DBAF2EF7-2DF6-47C0-8E76-4EBAC75CC12E}" type="pres">
      <dgm:prSet presAssocID="{46C5D268-84F7-47B6-B1C8-CC0667F8906C}" presName="c2text" presStyleLbl="node1" presStyleIdx="1" presStyleCnt="5">
        <dgm:presLayoutVars>
          <dgm:bulletEnabled val="1"/>
        </dgm:presLayoutVars>
      </dgm:prSet>
      <dgm:spPr/>
    </dgm:pt>
    <dgm:pt modelId="{5135F01E-475F-4174-B7C9-8D643CA3FDBF}" type="pres">
      <dgm:prSet presAssocID="{46C5D268-84F7-47B6-B1C8-CC0667F8906C}" presName="comp3" presStyleCnt="0"/>
      <dgm:spPr/>
    </dgm:pt>
    <dgm:pt modelId="{7179F807-B350-44DD-BE31-7D9AEE211EB7}" type="pres">
      <dgm:prSet presAssocID="{46C5D268-84F7-47B6-B1C8-CC0667F8906C}" presName="circle3" presStyleLbl="node1" presStyleIdx="2" presStyleCnt="5" custScaleX="91614" custScaleY="91614"/>
      <dgm:spPr/>
    </dgm:pt>
    <dgm:pt modelId="{AEE49619-711E-465A-B2DC-1F1FF71D0695}" type="pres">
      <dgm:prSet presAssocID="{46C5D268-84F7-47B6-B1C8-CC0667F8906C}" presName="c3text" presStyleLbl="node1" presStyleIdx="2" presStyleCnt="5">
        <dgm:presLayoutVars>
          <dgm:bulletEnabled val="1"/>
        </dgm:presLayoutVars>
      </dgm:prSet>
      <dgm:spPr/>
    </dgm:pt>
    <dgm:pt modelId="{BB1D45ED-5F97-48AF-90FC-FF631927177D}" type="pres">
      <dgm:prSet presAssocID="{46C5D268-84F7-47B6-B1C8-CC0667F8906C}" presName="comp4" presStyleCnt="0"/>
      <dgm:spPr/>
    </dgm:pt>
    <dgm:pt modelId="{14A784DE-49CB-48E6-A441-5CB100AA34AA}" type="pres">
      <dgm:prSet presAssocID="{46C5D268-84F7-47B6-B1C8-CC0667F8906C}" presName="circle4" presStyleLbl="node1" presStyleIdx="3" presStyleCnt="5" custScaleX="95330" custScaleY="87738"/>
      <dgm:spPr/>
    </dgm:pt>
    <dgm:pt modelId="{6D03ABF7-374D-4120-AF1D-079BE6917B4D}" type="pres">
      <dgm:prSet presAssocID="{46C5D268-84F7-47B6-B1C8-CC0667F8906C}" presName="c4text" presStyleLbl="node1" presStyleIdx="3" presStyleCnt="5">
        <dgm:presLayoutVars>
          <dgm:bulletEnabled val="1"/>
        </dgm:presLayoutVars>
      </dgm:prSet>
      <dgm:spPr/>
    </dgm:pt>
    <dgm:pt modelId="{84879187-C69A-4E1E-BFFC-83A406413C39}" type="pres">
      <dgm:prSet presAssocID="{46C5D268-84F7-47B6-B1C8-CC0667F8906C}" presName="comp5" presStyleCnt="0"/>
      <dgm:spPr/>
    </dgm:pt>
    <dgm:pt modelId="{05A4A934-C2A6-4DDE-B27B-183DDD2B923A}" type="pres">
      <dgm:prSet presAssocID="{46C5D268-84F7-47B6-B1C8-CC0667F8906C}" presName="circle5" presStyleLbl="node1" presStyleIdx="4" presStyleCnt="5" custScaleX="75053" custScaleY="75053"/>
      <dgm:spPr/>
    </dgm:pt>
    <dgm:pt modelId="{967C0308-455A-415E-8A1C-A743B59846C3}" type="pres">
      <dgm:prSet presAssocID="{46C5D268-84F7-47B6-B1C8-CC0667F8906C}" presName="c5text" presStyleLbl="node1" presStyleIdx="4" presStyleCnt="5">
        <dgm:presLayoutVars>
          <dgm:bulletEnabled val="1"/>
        </dgm:presLayoutVars>
      </dgm:prSet>
      <dgm:spPr/>
    </dgm:pt>
  </dgm:ptLst>
  <dgm:cxnLst>
    <dgm:cxn modelId="{702FFE01-F31F-4572-83F3-DD17DE291C51}" srcId="{46C5D268-84F7-47B6-B1C8-CC0667F8906C}" destId="{FC47778F-16AC-43D2-BE12-6418ADCB8F5E}" srcOrd="0" destOrd="0" parTransId="{5621C96E-3334-4BDA-9286-F74CD6F96BF5}" sibTransId="{953AED45-CC2C-44D6-9361-8B5373FE6E87}"/>
    <dgm:cxn modelId="{26F97322-1074-489A-A36B-078CBA9A94D3}" type="presOf" srcId="{2971C2A6-C8BD-4A3A-B9D6-02E0D1608121}" destId="{7179F807-B350-44DD-BE31-7D9AEE211EB7}" srcOrd="0" destOrd="0" presId="urn:microsoft.com/office/officeart/2005/8/layout/venn2"/>
    <dgm:cxn modelId="{AC697F32-48A2-48B6-B8F6-74F179EDEEE7}" type="presOf" srcId="{FCE1DB30-D2A4-44B5-AE81-CFADFDDBD161}" destId="{967C0308-455A-415E-8A1C-A743B59846C3}" srcOrd="1" destOrd="0" presId="urn:microsoft.com/office/officeart/2005/8/layout/venn2"/>
    <dgm:cxn modelId="{26CEBB38-D4CB-4547-8808-801041BED10F}" type="presOf" srcId="{C125B8AE-DDED-4045-A8CA-BD7BCAB8C3FE}" destId="{B36C8132-6008-4E7F-8E5F-32D6DE4060E7}" srcOrd="0" destOrd="0" presId="urn:microsoft.com/office/officeart/2005/8/layout/venn2"/>
    <dgm:cxn modelId="{BD24803B-1C61-43BF-A2D1-E3F1DEA74246}" srcId="{46C5D268-84F7-47B6-B1C8-CC0667F8906C}" destId="{C125B8AE-DDED-4045-A8CA-BD7BCAB8C3FE}" srcOrd="1" destOrd="0" parTransId="{D0B270A8-2E9C-4187-9E31-69D780DC3F78}" sibTransId="{2F84BE00-192B-4DE5-9747-C771CA488AE2}"/>
    <dgm:cxn modelId="{F180603E-BB04-4632-80BB-7731DACA0C96}" srcId="{46C5D268-84F7-47B6-B1C8-CC0667F8906C}" destId="{FCE1DB30-D2A4-44B5-AE81-CFADFDDBD161}" srcOrd="4" destOrd="0" parTransId="{CCF462E4-C435-4706-A0BE-4AD534221968}" sibTransId="{E27B830B-E67E-4C96-A1C2-36CDDD379A55}"/>
    <dgm:cxn modelId="{BC3EA23E-D58C-42C1-86A8-53B2BFA1007B}" type="presOf" srcId="{FCE1DB30-D2A4-44B5-AE81-CFADFDDBD161}" destId="{05A4A934-C2A6-4DDE-B27B-183DDD2B923A}" srcOrd="0" destOrd="0" presId="urn:microsoft.com/office/officeart/2005/8/layout/venn2"/>
    <dgm:cxn modelId="{0DFED53E-63A5-41F3-840B-5C399A25197D}" srcId="{46C5D268-84F7-47B6-B1C8-CC0667F8906C}" destId="{2971C2A6-C8BD-4A3A-B9D6-02E0D1608121}" srcOrd="2" destOrd="0" parTransId="{0417B458-014A-4750-AEA2-148A59732880}" sibTransId="{D81EEF83-9577-41EB-9BB8-7D6030311F93}"/>
    <dgm:cxn modelId="{D7546A3F-D63A-4EDE-9681-C792239C16B9}" type="presOf" srcId="{46C5D268-84F7-47B6-B1C8-CC0667F8906C}" destId="{858F1E39-03F4-44BA-96A5-B6BA115A04A9}" srcOrd="0" destOrd="0" presId="urn:microsoft.com/office/officeart/2005/8/layout/venn2"/>
    <dgm:cxn modelId="{C49964A4-9A3B-4C51-8FD5-8584522E2CD0}" type="presOf" srcId="{FC47778F-16AC-43D2-BE12-6418ADCB8F5E}" destId="{2BC73A76-678D-4C50-B897-5034369F2738}" srcOrd="1" destOrd="0" presId="urn:microsoft.com/office/officeart/2005/8/layout/venn2"/>
    <dgm:cxn modelId="{D9B52EC1-7EED-47D3-ABE4-79FF76CAA932}" type="presOf" srcId="{C125B8AE-DDED-4045-A8CA-BD7BCAB8C3FE}" destId="{DBAF2EF7-2DF6-47C0-8E76-4EBAC75CC12E}" srcOrd="1" destOrd="0" presId="urn:microsoft.com/office/officeart/2005/8/layout/venn2"/>
    <dgm:cxn modelId="{C5A356C5-46F7-4AFD-B8E4-AB8FEB828B4D}" srcId="{46C5D268-84F7-47B6-B1C8-CC0667F8906C}" destId="{E06010FA-F0B2-4539-B711-7457E900B843}" srcOrd="3" destOrd="0" parTransId="{70B441C3-D019-40DF-94A0-AD9B9469C602}" sibTransId="{CFFF6F56-2A67-4D95-BE13-58CACAF4F2F4}"/>
    <dgm:cxn modelId="{8C51ECCE-5EB4-441B-8828-113033676585}" type="presOf" srcId="{E06010FA-F0B2-4539-B711-7457E900B843}" destId="{14A784DE-49CB-48E6-A441-5CB100AA34AA}" srcOrd="0" destOrd="0" presId="urn:microsoft.com/office/officeart/2005/8/layout/venn2"/>
    <dgm:cxn modelId="{294AFAD5-7039-4AD6-9D45-98D1B9BA3458}" type="presOf" srcId="{2971C2A6-C8BD-4A3A-B9D6-02E0D1608121}" destId="{AEE49619-711E-465A-B2DC-1F1FF71D0695}" srcOrd="1" destOrd="0" presId="urn:microsoft.com/office/officeart/2005/8/layout/venn2"/>
    <dgm:cxn modelId="{F52FEAE6-F46B-42BA-8DA5-ADB488789D8E}" type="presOf" srcId="{FC47778F-16AC-43D2-BE12-6418ADCB8F5E}" destId="{CA6F9049-B6AE-47D3-9D51-6450204721F7}" srcOrd="0" destOrd="0" presId="urn:microsoft.com/office/officeart/2005/8/layout/venn2"/>
    <dgm:cxn modelId="{2743D7E8-1150-4E38-9D1B-33298C04FAD6}" type="presOf" srcId="{E06010FA-F0B2-4539-B711-7457E900B843}" destId="{6D03ABF7-374D-4120-AF1D-079BE6917B4D}" srcOrd="1" destOrd="0" presId="urn:microsoft.com/office/officeart/2005/8/layout/venn2"/>
    <dgm:cxn modelId="{6AFAEF06-0A5E-4A66-AA95-42FA7D70D82F}" type="presParOf" srcId="{858F1E39-03F4-44BA-96A5-B6BA115A04A9}" destId="{EF52F7BA-BC42-42B5-BEE8-7E845C1A7208}" srcOrd="0" destOrd="0" presId="urn:microsoft.com/office/officeart/2005/8/layout/venn2"/>
    <dgm:cxn modelId="{66B79D00-5DE5-4F32-AECE-6413EAAC4ABD}" type="presParOf" srcId="{EF52F7BA-BC42-42B5-BEE8-7E845C1A7208}" destId="{CA6F9049-B6AE-47D3-9D51-6450204721F7}" srcOrd="0" destOrd="0" presId="urn:microsoft.com/office/officeart/2005/8/layout/venn2"/>
    <dgm:cxn modelId="{3B7633BB-E871-48A7-9927-1283AC912738}" type="presParOf" srcId="{EF52F7BA-BC42-42B5-BEE8-7E845C1A7208}" destId="{2BC73A76-678D-4C50-B897-5034369F2738}" srcOrd="1" destOrd="0" presId="urn:microsoft.com/office/officeart/2005/8/layout/venn2"/>
    <dgm:cxn modelId="{F8634D2D-5D53-46A4-80FF-BEEFA929CDE1}" type="presParOf" srcId="{858F1E39-03F4-44BA-96A5-B6BA115A04A9}" destId="{E1544973-0E94-449E-A4CA-73A484E73ECC}" srcOrd="1" destOrd="0" presId="urn:microsoft.com/office/officeart/2005/8/layout/venn2"/>
    <dgm:cxn modelId="{A6F82C18-F489-492F-804A-B28101636D58}" type="presParOf" srcId="{E1544973-0E94-449E-A4CA-73A484E73ECC}" destId="{B36C8132-6008-4E7F-8E5F-32D6DE4060E7}" srcOrd="0" destOrd="0" presId="urn:microsoft.com/office/officeart/2005/8/layout/venn2"/>
    <dgm:cxn modelId="{F8120469-7B6D-481C-B7FF-8CDF7BFE0F9E}" type="presParOf" srcId="{E1544973-0E94-449E-A4CA-73A484E73ECC}" destId="{DBAF2EF7-2DF6-47C0-8E76-4EBAC75CC12E}" srcOrd="1" destOrd="0" presId="urn:microsoft.com/office/officeart/2005/8/layout/venn2"/>
    <dgm:cxn modelId="{6ED3CBBC-1893-461A-834E-A713C312A684}" type="presParOf" srcId="{858F1E39-03F4-44BA-96A5-B6BA115A04A9}" destId="{5135F01E-475F-4174-B7C9-8D643CA3FDBF}" srcOrd="2" destOrd="0" presId="urn:microsoft.com/office/officeart/2005/8/layout/venn2"/>
    <dgm:cxn modelId="{BF3593B9-ABDB-401A-A2C8-28373D9E476E}" type="presParOf" srcId="{5135F01E-475F-4174-B7C9-8D643CA3FDBF}" destId="{7179F807-B350-44DD-BE31-7D9AEE211EB7}" srcOrd="0" destOrd="0" presId="urn:microsoft.com/office/officeart/2005/8/layout/venn2"/>
    <dgm:cxn modelId="{D8A0625A-A431-47EB-872E-45D04131EF9B}" type="presParOf" srcId="{5135F01E-475F-4174-B7C9-8D643CA3FDBF}" destId="{AEE49619-711E-465A-B2DC-1F1FF71D0695}" srcOrd="1" destOrd="0" presId="urn:microsoft.com/office/officeart/2005/8/layout/venn2"/>
    <dgm:cxn modelId="{7C91C681-C6E2-4BC1-B8A7-E79D19335835}" type="presParOf" srcId="{858F1E39-03F4-44BA-96A5-B6BA115A04A9}" destId="{BB1D45ED-5F97-48AF-90FC-FF631927177D}" srcOrd="3" destOrd="0" presId="urn:microsoft.com/office/officeart/2005/8/layout/venn2"/>
    <dgm:cxn modelId="{F0B817B2-8454-4E32-A85C-39B92240381B}" type="presParOf" srcId="{BB1D45ED-5F97-48AF-90FC-FF631927177D}" destId="{14A784DE-49CB-48E6-A441-5CB100AA34AA}" srcOrd="0" destOrd="0" presId="urn:microsoft.com/office/officeart/2005/8/layout/venn2"/>
    <dgm:cxn modelId="{3FE30843-5B10-449B-96CB-2B6A4617D6BC}" type="presParOf" srcId="{BB1D45ED-5F97-48AF-90FC-FF631927177D}" destId="{6D03ABF7-374D-4120-AF1D-079BE6917B4D}" srcOrd="1" destOrd="0" presId="urn:microsoft.com/office/officeart/2005/8/layout/venn2"/>
    <dgm:cxn modelId="{67408F9D-B991-4E0F-AB08-53FFF0CB5F6F}" type="presParOf" srcId="{858F1E39-03F4-44BA-96A5-B6BA115A04A9}" destId="{84879187-C69A-4E1E-BFFC-83A406413C39}" srcOrd="4" destOrd="0" presId="urn:microsoft.com/office/officeart/2005/8/layout/venn2"/>
    <dgm:cxn modelId="{ED36C03C-F048-41DE-A819-B3A037E60D90}" type="presParOf" srcId="{84879187-C69A-4E1E-BFFC-83A406413C39}" destId="{05A4A934-C2A6-4DDE-B27B-183DDD2B923A}" srcOrd="0" destOrd="0" presId="urn:microsoft.com/office/officeart/2005/8/layout/venn2"/>
    <dgm:cxn modelId="{57AA0881-6F19-41CC-8257-7FFDF23FD4D2}" type="presParOf" srcId="{84879187-C69A-4E1E-BFFC-83A406413C39}" destId="{967C0308-455A-415E-8A1C-A743B59846C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898EDC-6DA6-4585-AEB7-3BCF52D93E98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A59AAB9-E1EF-4539-8B2F-ACD424D79AEA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Szafy zamykane                   na klucz</a:t>
          </a:r>
        </a:p>
      </dgm:t>
    </dgm:pt>
    <dgm:pt modelId="{A7E2229F-3366-4EDD-98E0-96F847C19DF1}" type="parTrans" cxnId="{8C15227E-456A-4B42-A948-49F5903979E3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AB77D1-343B-420D-9C31-9B1D080E807C}" type="sibTrans" cxnId="{8C15227E-456A-4B42-A948-49F5903979E3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8B1C93-5F06-40A0-B8C9-61923A3B17DD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Drzwi zamykane                     na klucz</a:t>
          </a:r>
        </a:p>
      </dgm:t>
    </dgm:pt>
    <dgm:pt modelId="{22F5B019-ABBF-44F1-8C28-BF2CA13B9568}" type="parTrans" cxnId="{2E8621F8-DA5F-4CE6-9F3E-BE5EAD862631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6C4C3-7F44-4874-B590-77BD21BAF508}" type="sibTrans" cxnId="{2E8621F8-DA5F-4CE6-9F3E-BE5EAD862631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90A18D-D8BD-4699-9F13-0D5A9C33D7A7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Monitoring</a:t>
          </a:r>
        </a:p>
      </dgm:t>
    </dgm:pt>
    <dgm:pt modelId="{A56C76FF-4CE4-4A8F-B216-1E257C62CFD2}" type="parTrans" cxnId="{CD67DE06-0404-4B15-922E-F694667F48B5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137377-76A7-413C-BAE1-EE50C3218E49}" type="sibTrans" cxnId="{CD67DE06-0404-4B15-922E-F694667F48B5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87599A-4E82-456D-BEC0-1EF54EEF0DF2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Ochrona</a:t>
          </a:r>
        </a:p>
      </dgm:t>
    </dgm:pt>
    <dgm:pt modelId="{90279B5E-8054-4EC3-917A-A065CC7DA6C2}" type="parTrans" cxnId="{CE9BE761-0C70-42C1-9426-84C4BFC506B2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D903D9-04B9-4E57-8204-BD99393953CE}" type="sibTrans" cxnId="{CE9BE761-0C70-42C1-9426-84C4BFC506B2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0A9C64-B801-4500-90E2-AD16ECAFD92C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Kraty w oknach</a:t>
          </a:r>
        </a:p>
      </dgm:t>
    </dgm:pt>
    <dgm:pt modelId="{D62415BB-4F7B-4A27-BD7A-05819C06A706}" type="parTrans" cxnId="{E70B42D7-E038-40CC-A1B7-D9CF9B65AD39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514821-7CB1-4EDE-A9C6-9CA00B4AEB28}" type="sibTrans" cxnId="{E70B42D7-E038-40CC-A1B7-D9CF9B65AD39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E26C56-8697-4FCE-9176-C53BBE6D761A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System kontroli dostępu</a:t>
          </a:r>
        </a:p>
      </dgm:t>
    </dgm:pt>
    <dgm:pt modelId="{E1263AC3-085F-4FCA-80BA-9DD9A0453432}" type="parTrans" cxnId="{0ABE057A-063D-40F4-999F-B3148FD492B2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246509-70F9-45A4-A50C-B5150660CD90}" type="sibTrans" cxnId="{0ABE057A-063D-40F4-999F-B3148FD492B2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BD2E2E-1617-430A-A1D7-6CCE08224A75}" type="pres">
      <dgm:prSet presAssocID="{01898EDC-6DA6-4585-AEB7-3BCF52D93E98}" presName="cycle" presStyleCnt="0">
        <dgm:presLayoutVars>
          <dgm:dir/>
          <dgm:resizeHandles val="exact"/>
        </dgm:presLayoutVars>
      </dgm:prSet>
      <dgm:spPr/>
    </dgm:pt>
    <dgm:pt modelId="{DD11E2EF-FDFA-4232-96CF-0885C6E35EE1}" type="pres">
      <dgm:prSet presAssocID="{CA59AAB9-E1EF-4539-8B2F-ACD424D79AEA}" presName="node" presStyleLbl="node1" presStyleIdx="0" presStyleCnt="6" custScaleX="121147" custScaleY="121146">
        <dgm:presLayoutVars>
          <dgm:bulletEnabled val="1"/>
        </dgm:presLayoutVars>
      </dgm:prSet>
      <dgm:spPr/>
    </dgm:pt>
    <dgm:pt modelId="{30C5D57F-EFC9-47A4-A833-A4F1A261643C}" type="pres">
      <dgm:prSet presAssocID="{CA59AAB9-E1EF-4539-8B2F-ACD424D79AEA}" presName="spNode" presStyleCnt="0"/>
      <dgm:spPr/>
    </dgm:pt>
    <dgm:pt modelId="{58FCBD69-CECA-4C89-BD3B-28D65F1D79B7}" type="pres">
      <dgm:prSet presAssocID="{5AAB77D1-343B-420D-9C31-9B1D080E807C}" presName="sibTrans" presStyleLbl="sibTrans1D1" presStyleIdx="0" presStyleCnt="6"/>
      <dgm:spPr/>
    </dgm:pt>
    <dgm:pt modelId="{782B69B1-C058-4DEE-8172-793BF800650E}" type="pres">
      <dgm:prSet presAssocID="{E78B1C93-5F06-40A0-B8C9-61923A3B17DD}" presName="node" presStyleLbl="node1" presStyleIdx="1" presStyleCnt="6" custScaleX="121147" custScaleY="121146">
        <dgm:presLayoutVars>
          <dgm:bulletEnabled val="1"/>
        </dgm:presLayoutVars>
      </dgm:prSet>
      <dgm:spPr/>
    </dgm:pt>
    <dgm:pt modelId="{723499DC-0CEB-4161-B2D3-2B3E89549146}" type="pres">
      <dgm:prSet presAssocID="{E78B1C93-5F06-40A0-B8C9-61923A3B17DD}" presName="spNode" presStyleCnt="0"/>
      <dgm:spPr/>
    </dgm:pt>
    <dgm:pt modelId="{B7D5431D-F73A-4BAF-814F-698E02B13AA6}" type="pres">
      <dgm:prSet presAssocID="{E386C4C3-7F44-4874-B590-77BD21BAF508}" presName="sibTrans" presStyleLbl="sibTrans1D1" presStyleIdx="1" presStyleCnt="6"/>
      <dgm:spPr/>
    </dgm:pt>
    <dgm:pt modelId="{0FE2E2EF-37EA-4BFB-AF2C-68707520167C}" type="pres">
      <dgm:prSet presAssocID="{3990A18D-D8BD-4699-9F13-0D5A9C33D7A7}" presName="node" presStyleLbl="node1" presStyleIdx="2" presStyleCnt="6" custScaleX="121147" custScaleY="121146">
        <dgm:presLayoutVars>
          <dgm:bulletEnabled val="1"/>
        </dgm:presLayoutVars>
      </dgm:prSet>
      <dgm:spPr/>
    </dgm:pt>
    <dgm:pt modelId="{4A0BA3B9-3B35-4D80-8D66-364C90E418F2}" type="pres">
      <dgm:prSet presAssocID="{3990A18D-D8BD-4699-9F13-0D5A9C33D7A7}" presName="spNode" presStyleCnt="0"/>
      <dgm:spPr/>
    </dgm:pt>
    <dgm:pt modelId="{DA7D0198-86C0-45A3-8F86-403CF3004586}" type="pres">
      <dgm:prSet presAssocID="{0F137377-76A7-413C-BAE1-EE50C3218E49}" presName="sibTrans" presStyleLbl="sibTrans1D1" presStyleIdx="2" presStyleCnt="6"/>
      <dgm:spPr/>
    </dgm:pt>
    <dgm:pt modelId="{629A9BB3-E91D-4B43-9613-70AA09946B2A}" type="pres">
      <dgm:prSet presAssocID="{B987599A-4E82-456D-BEC0-1EF54EEF0DF2}" presName="node" presStyleLbl="node1" presStyleIdx="3" presStyleCnt="6" custScaleX="121147" custScaleY="121146">
        <dgm:presLayoutVars>
          <dgm:bulletEnabled val="1"/>
        </dgm:presLayoutVars>
      </dgm:prSet>
      <dgm:spPr/>
    </dgm:pt>
    <dgm:pt modelId="{AE139E47-065F-4EBC-9D57-6B7C4C222B4A}" type="pres">
      <dgm:prSet presAssocID="{B987599A-4E82-456D-BEC0-1EF54EEF0DF2}" presName="spNode" presStyleCnt="0"/>
      <dgm:spPr/>
    </dgm:pt>
    <dgm:pt modelId="{192E9836-9FE1-4042-9386-C94C894DBD19}" type="pres">
      <dgm:prSet presAssocID="{51D903D9-04B9-4E57-8204-BD99393953CE}" presName="sibTrans" presStyleLbl="sibTrans1D1" presStyleIdx="3" presStyleCnt="6"/>
      <dgm:spPr/>
    </dgm:pt>
    <dgm:pt modelId="{019E9C33-359B-4FA0-B7B3-8A30202C02F8}" type="pres">
      <dgm:prSet presAssocID="{FD0A9C64-B801-4500-90E2-AD16ECAFD92C}" presName="node" presStyleLbl="node1" presStyleIdx="4" presStyleCnt="6" custScaleX="121147" custScaleY="121146">
        <dgm:presLayoutVars>
          <dgm:bulletEnabled val="1"/>
        </dgm:presLayoutVars>
      </dgm:prSet>
      <dgm:spPr/>
    </dgm:pt>
    <dgm:pt modelId="{9464A0C0-8A40-461C-8F59-C4CA94B1FDDD}" type="pres">
      <dgm:prSet presAssocID="{FD0A9C64-B801-4500-90E2-AD16ECAFD92C}" presName="spNode" presStyleCnt="0"/>
      <dgm:spPr/>
    </dgm:pt>
    <dgm:pt modelId="{F36F97AB-CA30-46C2-994A-393D940B77FD}" type="pres">
      <dgm:prSet presAssocID="{C1514821-7CB1-4EDE-A9C6-9CA00B4AEB28}" presName="sibTrans" presStyleLbl="sibTrans1D1" presStyleIdx="4" presStyleCnt="6"/>
      <dgm:spPr/>
    </dgm:pt>
    <dgm:pt modelId="{956971D8-CD8A-40AF-9687-B0CE47C2A71B}" type="pres">
      <dgm:prSet presAssocID="{20E26C56-8697-4FCE-9176-C53BBE6D761A}" presName="node" presStyleLbl="node1" presStyleIdx="5" presStyleCnt="6" custScaleX="121147" custScaleY="121146">
        <dgm:presLayoutVars>
          <dgm:bulletEnabled val="1"/>
        </dgm:presLayoutVars>
      </dgm:prSet>
      <dgm:spPr/>
    </dgm:pt>
    <dgm:pt modelId="{7A7125BF-B2B6-4E07-8FF7-C89C52148FE7}" type="pres">
      <dgm:prSet presAssocID="{20E26C56-8697-4FCE-9176-C53BBE6D761A}" presName="spNode" presStyleCnt="0"/>
      <dgm:spPr/>
    </dgm:pt>
    <dgm:pt modelId="{3EEA5DB1-E2B2-4609-8E7A-7B494104CF55}" type="pres">
      <dgm:prSet presAssocID="{E0246509-70F9-45A4-A50C-B5150660CD90}" presName="sibTrans" presStyleLbl="sibTrans1D1" presStyleIdx="5" presStyleCnt="6"/>
      <dgm:spPr/>
    </dgm:pt>
  </dgm:ptLst>
  <dgm:cxnLst>
    <dgm:cxn modelId="{CD67DE06-0404-4B15-922E-F694667F48B5}" srcId="{01898EDC-6DA6-4585-AEB7-3BCF52D93E98}" destId="{3990A18D-D8BD-4699-9F13-0D5A9C33D7A7}" srcOrd="2" destOrd="0" parTransId="{A56C76FF-4CE4-4A8F-B216-1E257C62CFD2}" sibTransId="{0F137377-76A7-413C-BAE1-EE50C3218E49}"/>
    <dgm:cxn modelId="{E6121C1A-415D-4559-8B54-F050509D9179}" type="presOf" srcId="{0F137377-76A7-413C-BAE1-EE50C3218E49}" destId="{DA7D0198-86C0-45A3-8F86-403CF3004586}" srcOrd="0" destOrd="0" presId="urn:microsoft.com/office/officeart/2005/8/layout/cycle6"/>
    <dgm:cxn modelId="{AC796637-F4BE-475D-BA74-4386448656AB}" type="presOf" srcId="{01898EDC-6DA6-4585-AEB7-3BCF52D93E98}" destId="{00BD2E2E-1617-430A-A1D7-6CCE08224A75}" srcOrd="0" destOrd="0" presId="urn:microsoft.com/office/officeart/2005/8/layout/cycle6"/>
    <dgm:cxn modelId="{CE9BE761-0C70-42C1-9426-84C4BFC506B2}" srcId="{01898EDC-6DA6-4585-AEB7-3BCF52D93E98}" destId="{B987599A-4E82-456D-BEC0-1EF54EEF0DF2}" srcOrd="3" destOrd="0" parTransId="{90279B5E-8054-4EC3-917A-A065CC7DA6C2}" sibTransId="{51D903D9-04B9-4E57-8204-BD99393953CE}"/>
    <dgm:cxn modelId="{177C8F66-8ED3-4A95-A53E-78CB7C279675}" type="presOf" srcId="{E0246509-70F9-45A4-A50C-B5150660CD90}" destId="{3EEA5DB1-E2B2-4609-8E7A-7B494104CF55}" srcOrd="0" destOrd="0" presId="urn:microsoft.com/office/officeart/2005/8/layout/cycle6"/>
    <dgm:cxn modelId="{B99EC557-BA0B-41B2-92DC-B4E1D68FB38E}" type="presOf" srcId="{5AAB77D1-343B-420D-9C31-9B1D080E807C}" destId="{58FCBD69-CECA-4C89-BD3B-28D65F1D79B7}" srcOrd="0" destOrd="0" presId="urn:microsoft.com/office/officeart/2005/8/layout/cycle6"/>
    <dgm:cxn modelId="{0ABE057A-063D-40F4-999F-B3148FD492B2}" srcId="{01898EDC-6DA6-4585-AEB7-3BCF52D93E98}" destId="{20E26C56-8697-4FCE-9176-C53BBE6D761A}" srcOrd="5" destOrd="0" parTransId="{E1263AC3-085F-4FCA-80BA-9DD9A0453432}" sibTransId="{E0246509-70F9-45A4-A50C-B5150660CD90}"/>
    <dgm:cxn modelId="{3CCD217D-1B66-4A22-BC01-36B4300CF11D}" type="presOf" srcId="{C1514821-7CB1-4EDE-A9C6-9CA00B4AEB28}" destId="{F36F97AB-CA30-46C2-994A-393D940B77FD}" srcOrd="0" destOrd="0" presId="urn:microsoft.com/office/officeart/2005/8/layout/cycle6"/>
    <dgm:cxn modelId="{8C15227E-456A-4B42-A948-49F5903979E3}" srcId="{01898EDC-6DA6-4585-AEB7-3BCF52D93E98}" destId="{CA59AAB9-E1EF-4539-8B2F-ACD424D79AEA}" srcOrd="0" destOrd="0" parTransId="{A7E2229F-3366-4EDD-98E0-96F847C19DF1}" sibTransId="{5AAB77D1-343B-420D-9C31-9B1D080E807C}"/>
    <dgm:cxn modelId="{85082C82-9A2B-4D6B-BF74-3793429398EA}" type="presOf" srcId="{FD0A9C64-B801-4500-90E2-AD16ECAFD92C}" destId="{019E9C33-359B-4FA0-B7B3-8A30202C02F8}" srcOrd="0" destOrd="0" presId="urn:microsoft.com/office/officeart/2005/8/layout/cycle6"/>
    <dgm:cxn modelId="{CD339293-7DC0-4B7D-BBDA-CDE4645E48B9}" type="presOf" srcId="{B987599A-4E82-456D-BEC0-1EF54EEF0DF2}" destId="{629A9BB3-E91D-4B43-9613-70AA09946B2A}" srcOrd="0" destOrd="0" presId="urn:microsoft.com/office/officeart/2005/8/layout/cycle6"/>
    <dgm:cxn modelId="{E568549D-6C85-4D63-9AF5-73A06BC032FE}" type="presOf" srcId="{E78B1C93-5F06-40A0-B8C9-61923A3B17DD}" destId="{782B69B1-C058-4DEE-8172-793BF800650E}" srcOrd="0" destOrd="0" presId="urn:microsoft.com/office/officeart/2005/8/layout/cycle6"/>
    <dgm:cxn modelId="{99381FAE-E4BC-41EF-B7AA-84063DFDEBBC}" type="presOf" srcId="{CA59AAB9-E1EF-4539-8B2F-ACD424D79AEA}" destId="{DD11E2EF-FDFA-4232-96CF-0885C6E35EE1}" srcOrd="0" destOrd="0" presId="urn:microsoft.com/office/officeart/2005/8/layout/cycle6"/>
    <dgm:cxn modelId="{40E69FBE-D00A-4F6A-BEBC-90FE9B0DCCFA}" type="presOf" srcId="{3990A18D-D8BD-4699-9F13-0D5A9C33D7A7}" destId="{0FE2E2EF-37EA-4BFB-AF2C-68707520167C}" srcOrd="0" destOrd="0" presId="urn:microsoft.com/office/officeart/2005/8/layout/cycle6"/>
    <dgm:cxn modelId="{B033ACC4-F5C7-469B-B8C0-5AA979D00D4E}" type="presOf" srcId="{E386C4C3-7F44-4874-B590-77BD21BAF508}" destId="{B7D5431D-F73A-4BAF-814F-698E02B13AA6}" srcOrd="0" destOrd="0" presId="urn:microsoft.com/office/officeart/2005/8/layout/cycle6"/>
    <dgm:cxn modelId="{4997E4CC-5CB1-4017-B5B5-517ACE1FADB7}" type="presOf" srcId="{51D903D9-04B9-4E57-8204-BD99393953CE}" destId="{192E9836-9FE1-4042-9386-C94C894DBD19}" srcOrd="0" destOrd="0" presId="urn:microsoft.com/office/officeart/2005/8/layout/cycle6"/>
    <dgm:cxn modelId="{E70B42D7-E038-40CC-A1B7-D9CF9B65AD39}" srcId="{01898EDC-6DA6-4585-AEB7-3BCF52D93E98}" destId="{FD0A9C64-B801-4500-90E2-AD16ECAFD92C}" srcOrd="4" destOrd="0" parTransId="{D62415BB-4F7B-4A27-BD7A-05819C06A706}" sibTransId="{C1514821-7CB1-4EDE-A9C6-9CA00B4AEB28}"/>
    <dgm:cxn modelId="{37457BDB-DB1C-4E82-AEA5-1A314B1639D7}" type="presOf" srcId="{20E26C56-8697-4FCE-9176-C53BBE6D761A}" destId="{956971D8-CD8A-40AF-9687-B0CE47C2A71B}" srcOrd="0" destOrd="0" presId="urn:microsoft.com/office/officeart/2005/8/layout/cycle6"/>
    <dgm:cxn modelId="{2E8621F8-DA5F-4CE6-9F3E-BE5EAD862631}" srcId="{01898EDC-6DA6-4585-AEB7-3BCF52D93E98}" destId="{E78B1C93-5F06-40A0-B8C9-61923A3B17DD}" srcOrd="1" destOrd="0" parTransId="{22F5B019-ABBF-44F1-8C28-BF2CA13B9568}" sibTransId="{E386C4C3-7F44-4874-B590-77BD21BAF508}"/>
    <dgm:cxn modelId="{6C7EABEB-F64F-4AD1-BCC4-749CC783B05D}" type="presParOf" srcId="{00BD2E2E-1617-430A-A1D7-6CCE08224A75}" destId="{DD11E2EF-FDFA-4232-96CF-0885C6E35EE1}" srcOrd="0" destOrd="0" presId="urn:microsoft.com/office/officeart/2005/8/layout/cycle6"/>
    <dgm:cxn modelId="{50849420-0BB6-4958-8F19-1463F179D37E}" type="presParOf" srcId="{00BD2E2E-1617-430A-A1D7-6CCE08224A75}" destId="{30C5D57F-EFC9-47A4-A833-A4F1A261643C}" srcOrd="1" destOrd="0" presId="urn:microsoft.com/office/officeart/2005/8/layout/cycle6"/>
    <dgm:cxn modelId="{7CB83A6C-4ED3-481D-BA68-4AF9978901F3}" type="presParOf" srcId="{00BD2E2E-1617-430A-A1D7-6CCE08224A75}" destId="{58FCBD69-CECA-4C89-BD3B-28D65F1D79B7}" srcOrd="2" destOrd="0" presId="urn:microsoft.com/office/officeart/2005/8/layout/cycle6"/>
    <dgm:cxn modelId="{87F792EA-712D-4D82-BB29-3EFCE386F89B}" type="presParOf" srcId="{00BD2E2E-1617-430A-A1D7-6CCE08224A75}" destId="{782B69B1-C058-4DEE-8172-793BF800650E}" srcOrd="3" destOrd="0" presId="urn:microsoft.com/office/officeart/2005/8/layout/cycle6"/>
    <dgm:cxn modelId="{82607B82-99E4-4E5D-ACA1-5F4640F5E7F9}" type="presParOf" srcId="{00BD2E2E-1617-430A-A1D7-6CCE08224A75}" destId="{723499DC-0CEB-4161-B2D3-2B3E89549146}" srcOrd="4" destOrd="0" presId="urn:microsoft.com/office/officeart/2005/8/layout/cycle6"/>
    <dgm:cxn modelId="{33FEB8B6-2964-4A4B-BFF6-991BDD3A83AE}" type="presParOf" srcId="{00BD2E2E-1617-430A-A1D7-6CCE08224A75}" destId="{B7D5431D-F73A-4BAF-814F-698E02B13AA6}" srcOrd="5" destOrd="0" presId="urn:microsoft.com/office/officeart/2005/8/layout/cycle6"/>
    <dgm:cxn modelId="{C81D689E-4EB2-487F-9641-75B2B8B40109}" type="presParOf" srcId="{00BD2E2E-1617-430A-A1D7-6CCE08224A75}" destId="{0FE2E2EF-37EA-4BFB-AF2C-68707520167C}" srcOrd="6" destOrd="0" presId="urn:microsoft.com/office/officeart/2005/8/layout/cycle6"/>
    <dgm:cxn modelId="{A1BA4AB9-AE7F-4663-83C2-25C62F19712E}" type="presParOf" srcId="{00BD2E2E-1617-430A-A1D7-6CCE08224A75}" destId="{4A0BA3B9-3B35-4D80-8D66-364C90E418F2}" srcOrd="7" destOrd="0" presId="urn:microsoft.com/office/officeart/2005/8/layout/cycle6"/>
    <dgm:cxn modelId="{9F5F9216-B565-48C6-A73F-EAB99764C57B}" type="presParOf" srcId="{00BD2E2E-1617-430A-A1D7-6CCE08224A75}" destId="{DA7D0198-86C0-45A3-8F86-403CF3004586}" srcOrd="8" destOrd="0" presId="urn:microsoft.com/office/officeart/2005/8/layout/cycle6"/>
    <dgm:cxn modelId="{BF84BA21-6B73-4AFB-B329-DE79687914B1}" type="presParOf" srcId="{00BD2E2E-1617-430A-A1D7-6CCE08224A75}" destId="{629A9BB3-E91D-4B43-9613-70AA09946B2A}" srcOrd="9" destOrd="0" presId="urn:microsoft.com/office/officeart/2005/8/layout/cycle6"/>
    <dgm:cxn modelId="{39E5317C-51BA-4FFC-A2D9-54CF286AB77F}" type="presParOf" srcId="{00BD2E2E-1617-430A-A1D7-6CCE08224A75}" destId="{AE139E47-065F-4EBC-9D57-6B7C4C222B4A}" srcOrd="10" destOrd="0" presId="urn:microsoft.com/office/officeart/2005/8/layout/cycle6"/>
    <dgm:cxn modelId="{FE2DE85C-1472-4AE9-954A-B51985376380}" type="presParOf" srcId="{00BD2E2E-1617-430A-A1D7-6CCE08224A75}" destId="{192E9836-9FE1-4042-9386-C94C894DBD19}" srcOrd="11" destOrd="0" presId="urn:microsoft.com/office/officeart/2005/8/layout/cycle6"/>
    <dgm:cxn modelId="{2BE68551-D03E-425D-9509-089D1AE01F71}" type="presParOf" srcId="{00BD2E2E-1617-430A-A1D7-6CCE08224A75}" destId="{019E9C33-359B-4FA0-B7B3-8A30202C02F8}" srcOrd="12" destOrd="0" presId="urn:microsoft.com/office/officeart/2005/8/layout/cycle6"/>
    <dgm:cxn modelId="{3C4C58BD-9DF9-4B62-A596-D5795FB24B5D}" type="presParOf" srcId="{00BD2E2E-1617-430A-A1D7-6CCE08224A75}" destId="{9464A0C0-8A40-461C-8F59-C4CA94B1FDDD}" srcOrd="13" destOrd="0" presId="urn:microsoft.com/office/officeart/2005/8/layout/cycle6"/>
    <dgm:cxn modelId="{B0980421-8F04-4AA4-B53E-F026BA164416}" type="presParOf" srcId="{00BD2E2E-1617-430A-A1D7-6CCE08224A75}" destId="{F36F97AB-CA30-46C2-994A-393D940B77FD}" srcOrd="14" destOrd="0" presId="urn:microsoft.com/office/officeart/2005/8/layout/cycle6"/>
    <dgm:cxn modelId="{7F894F78-0700-4EF2-8430-A148BE640412}" type="presParOf" srcId="{00BD2E2E-1617-430A-A1D7-6CCE08224A75}" destId="{956971D8-CD8A-40AF-9687-B0CE47C2A71B}" srcOrd="15" destOrd="0" presId="urn:microsoft.com/office/officeart/2005/8/layout/cycle6"/>
    <dgm:cxn modelId="{283E1035-CA8E-4E23-8598-7F06A48150BB}" type="presParOf" srcId="{00BD2E2E-1617-430A-A1D7-6CCE08224A75}" destId="{7A7125BF-B2B6-4E07-8FF7-C89C52148FE7}" srcOrd="16" destOrd="0" presId="urn:microsoft.com/office/officeart/2005/8/layout/cycle6"/>
    <dgm:cxn modelId="{C6E7DF73-92D8-4E54-B7B4-FDBA69D978AE}" type="presParOf" srcId="{00BD2E2E-1617-430A-A1D7-6CCE08224A75}" destId="{3EEA5DB1-E2B2-4609-8E7A-7B494104CF5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898EDC-6DA6-4585-AEB7-3BCF52D93E98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A59AAB9-E1EF-4539-8B2F-ACD424D79AEA}">
      <dgm:prSet phldrT="[Tekst]" custT="1"/>
      <dgm:spPr/>
      <dgm:t>
        <a:bodyPr/>
        <a:lstStyle/>
        <a:p>
          <a:r>
            <a:rPr lang="pl-PL" sz="1500" dirty="0">
              <a:latin typeface="Calibri" panose="020F0502020204030204" pitchFamily="34" charset="0"/>
              <a:cs typeface="Calibri" panose="020F0502020204030204" pitchFamily="34" charset="0"/>
            </a:rPr>
            <a:t>1 użytkownik = 1 login</a:t>
          </a:r>
        </a:p>
      </dgm:t>
    </dgm:pt>
    <dgm:pt modelId="{A7E2229F-3366-4EDD-98E0-96F847C19DF1}" type="parTrans" cxnId="{8C15227E-456A-4B42-A948-49F5903979E3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AB77D1-343B-420D-9C31-9B1D080E807C}" type="sibTrans" cxnId="{8C15227E-456A-4B42-A948-49F5903979E3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34ED8B-FEC8-4D71-B00F-65B8F4C01B87}">
      <dgm:prSet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Trudne hasła</a:t>
          </a:r>
        </a:p>
      </dgm:t>
    </dgm:pt>
    <dgm:pt modelId="{7D8A8E4F-8FAF-416D-A6AD-AD4856D7479B}" type="parTrans" cxnId="{87D56D8A-B174-4EC1-BBD5-C2963E018DA1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B4F65B-4ACF-4B43-943A-8FDC35ECC4A5}" type="sibTrans" cxnId="{87D56D8A-B174-4EC1-BBD5-C2963E018DA1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2ECC83-A7FE-4BC5-9FE1-91912269E88F}">
      <dgm:prSet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Kopie zapasowe</a:t>
          </a:r>
        </a:p>
      </dgm:t>
    </dgm:pt>
    <dgm:pt modelId="{A62B8CB0-E375-41CC-BF64-BD55391C3F80}" type="parTrans" cxnId="{70F812C3-5018-4EBD-A46E-B0F760F04C09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2745BC-0B4A-40B1-9069-2838236D57F7}" type="sibTrans" cxnId="{70F812C3-5018-4EBD-A46E-B0F760F04C09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75C879-50D7-471D-AD5B-C832F87E3FAA}">
      <dgm:prSet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Antywirus</a:t>
          </a:r>
        </a:p>
      </dgm:t>
    </dgm:pt>
    <dgm:pt modelId="{74064C7E-5BE9-4913-AD0C-4E417AAA8D15}" type="parTrans" cxnId="{661DE34F-421B-4C59-BBA7-2E1E6F84C2EE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EEB693-06D0-4A11-A78B-3BF9019C48DC}" type="sibTrans" cxnId="{661DE34F-421B-4C59-BBA7-2E1E6F84C2EE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0876B-8D2B-405E-94EE-B1B367F261CF}">
      <dgm:prSet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Firewall</a:t>
          </a:r>
        </a:p>
      </dgm:t>
    </dgm:pt>
    <dgm:pt modelId="{6A51D105-64E6-49CA-B511-B6A6095291BC}" type="parTrans" cxnId="{96CBC3D6-9A3C-4817-931A-DA683C1515C0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9E797B-9885-4204-B96E-52D5526546B1}" type="sibTrans" cxnId="{96CBC3D6-9A3C-4817-931A-DA683C1515C0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0169B-3705-454A-AB67-BB65D9823450}">
      <dgm:prSet phldrT="[Tekst]" custT="1"/>
      <dgm:spPr/>
      <dgm:t>
        <a:bodyPr/>
        <a:lstStyle/>
        <a:p>
          <a:r>
            <a:rPr lang="pl-PL" sz="1500" dirty="0">
              <a:latin typeface="Calibri" panose="020F0502020204030204" pitchFamily="34" charset="0"/>
              <a:cs typeface="Calibri" panose="020F0502020204030204" pitchFamily="34" charset="0"/>
            </a:rPr>
            <a:t>Regularna zmiana haseł</a:t>
          </a:r>
        </a:p>
      </dgm:t>
    </dgm:pt>
    <dgm:pt modelId="{D64EA490-0BEA-4EBB-A190-4DCA0B3A7F26}" type="parTrans" cxnId="{7C5BE462-61BE-41DF-AAE2-1909D7B192F8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F92617-A9AF-4885-8B7B-ECF2952C6EBE}" type="sibTrans" cxnId="{7C5BE462-61BE-41DF-AAE2-1909D7B192F8}">
      <dgm:prSet/>
      <dgm:spPr/>
      <dgm:t>
        <a:bodyPr/>
        <a:lstStyle/>
        <a:p>
          <a:endParaRPr lang="pl-PL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9FE7BF-88B8-42E0-A581-92D305101E2C}">
      <dgm:prSet phldrT="[Tekst]"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Szyfrowanie</a:t>
          </a:r>
        </a:p>
      </dgm:t>
    </dgm:pt>
    <dgm:pt modelId="{E98D067F-983E-468D-9D15-A1EBE98F1879}" type="parTrans" cxnId="{99A7B32D-0564-49A0-8088-98635EFAAAE4}">
      <dgm:prSet/>
      <dgm:spPr/>
      <dgm:t>
        <a:bodyPr/>
        <a:lstStyle/>
        <a:p>
          <a:endParaRPr lang="pl-PL"/>
        </a:p>
      </dgm:t>
    </dgm:pt>
    <dgm:pt modelId="{B8882490-FBDE-4BA2-8732-663CC11966BE}" type="sibTrans" cxnId="{99A7B32D-0564-49A0-8088-98635EFAAAE4}">
      <dgm:prSet/>
      <dgm:spPr/>
      <dgm:t>
        <a:bodyPr/>
        <a:lstStyle/>
        <a:p>
          <a:endParaRPr lang="pl-PL"/>
        </a:p>
      </dgm:t>
    </dgm:pt>
    <dgm:pt modelId="{00BD2E2E-1617-430A-A1D7-6CCE08224A75}" type="pres">
      <dgm:prSet presAssocID="{01898EDC-6DA6-4585-AEB7-3BCF52D93E98}" presName="cycle" presStyleCnt="0">
        <dgm:presLayoutVars>
          <dgm:dir/>
          <dgm:resizeHandles val="exact"/>
        </dgm:presLayoutVars>
      </dgm:prSet>
      <dgm:spPr/>
    </dgm:pt>
    <dgm:pt modelId="{DD11E2EF-FDFA-4232-96CF-0885C6E35EE1}" type="pres">
      <dgm:prSet presAssocID="{CA59AAB9-E1EF-4539-8B2F-ACD424D79AEA}" presName="node" presStyleLbl="node1" presStyleIdx="0" presStyleCnt="7" custScaleX="145074" custScaleY="142164">
        <dgm:presLayoutVars>
          <dgm:bulletEnabled val="1"/>
        </dgm:presLayoutVars>
      </dgm:prSet>
      <dgm:spPr/>
    </dgm:pt>
    <dgm:pt modelId="{30C5D57F-EFC9-47A4-A833-A4F1A261643C}" type="pres">
      <dgm:prSet presAssocID="{CA59AAB9-E1EF-4539-8B2F-ACD424D79AEA}" presName="spNode" presStyleCnt="0"/>
      <dgm:spPr/>
    </dgm:pt>
    <dgm:pt modelId="{58FCBD69-CECA-4C89-BD3B-28D65F1D79B7}" type="pres">
      <dgm:prSet presAssocID="{5AAB77D1-343B-420D-9C31-9B1D080E807C}" presName="sibTrans" presStyleLbl="sibTrans1D1" presStyleIdx="0" presStyleCnt="7"/>
      <dgm:spPr/>
    </dgm:pt>
    <dgm:pt modelId="{CDB14E6C-1202-4AAE-98A5-738A7B7EC8D7}" type="pres">
      <dgm:prSet presAssocID="{EBF0169B-3705-454A-AB67-BB65D9823450}" presName="node" presStyleLbl="node1" presStyleIdx="1" presStyleCnt="7" custScaleX="118173" custScaleY="118173" custRadScaleRad="97209" custRadScaleInc="22736">
        <dgm:presLayoutVars>
          <dgm:bulletEnabled val="1"/>
        </dgm:presLayoutVars>
      </dgm:prSet>
      <dgm:spPr/>
    </dgm:pt>
    <dgm:pt modelId="{7D17C758-7309-4A62-94CA-C2066B467B9D}" type="pres">
      <dgm:prSet presAssocID="{EBF0169B-3705-454A-AB67-BB65D9823450}" presName="spNode" presStyleCnt="0"/>
      <dgm:spPr/>
    </dgm:pt>
    <dgm:pt modelId="{5D67E62B-01D6-4268-8D18-01E755E14EFC}" type="pres">
      <dgm:prSet presAssocID="{33F92617-A9AF-4885-8B7B-ECF2952C6EBE}" presName="sibTrans" presStyleLbl="sibTrans1D1" presStyleIdx="1" presStyleCnt="7"/>
      <dgm:spPr/>
    </dgm:pt>
    <dgm:pt modelId="{D4AB91B9-B4F2-4122-8A56-85D1EAA7ED6B}" type="pres">
      <dgm:prSet presAssocID="{309FE7BF-88B8-42E0-A581-92D305101E2C}" presName="node" presStyleLbl="node1" presStyleIdx="2" presStyleCnt="7" custScaleX="151383" custScaleY="132171">
        <dgm:presLayoutVars>
          <dgm:bulletEnabled val="1"/>
        </dgm:presLayoutVars>
      </dgm:prSet>
      <dgm:spPr/>
    </dgm:pt>
    <dgm:pt modelId="{5A12E2D3-83B4-4544-9AAC-13F9F1A45081}" type="pres">
      <dgm:prSet presAssocID="{309FE7BF-88B8-42E0-A581-92D305101E2C}" presName="spNode" presStyleCnt="0"/>
      <dgm:spPr/>
    </dgm:pt>
    <dgm:pt modelId="{0C024A46-47F1-4034-9F77-21D5FA9C778F}" type="pres">
      <dgm:prSet presAssocID="{B8882490-FBDE-4BA2-8732-663CC11966BE}" presName="sibTrans" presStyleLbl="sibTrans1D1" presStyleIdx="2" presStyleCnt="7"/>
      <dgm:spPr/>
    </dgm:pt>
    <dgm:pt modelId="{00E4B04C-9051-4907-ADBD-99E42C1F6F08}" type="pres">
      <dgm:prSet presAssocID="{DD34ED8B-FEC8-4D71-B00F-65B8F4C01B87}" presName="node" presStyleLbl="node1" presStyleIdx="3" presStyleCnt="7" custScaleX="118173" custScaleY="118173">
        <dgm:presLayoutVars>
          <dgm:bulletEnabled val="1"/>
        </dgm:presLayoutVars>
      </dgm:prSet>
      <dgm:spPr/>
    </dgm:pt>
    <dgm:pt modelId="{8F532BB2-CCE9-48E8-8BB5-6823A726A4B3}" type="pres">
      <dgm:prSet presAssocID="{DD34ED8B-FEC8-4D71-B00F-65B8F4C01B87}" presName="spNode" presStyleCnt="0"/>
      <dgm:spPr/>
    </dgm:pt>
    <dgm:pt modelId="{8A84C90E-0D8A-44D4-9979-AB135117CFF9}" type="pres">
      <dgm:prSet presAssocID="{B7B4F65B-4ACF-4B43-943A-8FDC35ECC4A5}" presName="sibTrans" presStyleLbl="sibTrans1D1" presStyleIdx="3" presStyleCnt="7"/>
      <dgm:spPr/>
    </dgm:pt>
    <dgm:pt modelId="{C63B40BC-CEE0-4DE4-93C3-5755F958CAB7}" type="pres">
      <dgm:prSet presAssocID="{3B2ECC83-A7FE-4BC5-9FE1-91912269E88F}" presName="node" presStyleLbl="node1" presStyleIdx="4" presStyleCnt="7" custScaleX="118173" custScaleY="118173">
        <dgm:presLayoutVars>
          <dgm:bulletEnabled val="1"/>
        </dgm:presLayoutVars>
      </dgm:prSet>
      <dgm:spPr/>
    </dgm:pt>
    <dgm:pt modelId="{B6AE779A-7C6A-4006-ABF4-D3380A89CAB5}" type="pres">
      <dgm:prSet presAssocID="{3B2ECC83-A7FE-4BC5-9FE1-91912269E88F}" presName="spNode" presStyleCnt="0"/>
      <dgm:spPr/>
    </dgm:pt>
    <dgm:pt modelId="{212AB15C-22DC-4C3D-BC0A-7D39E21EA56B}" type="pres">
      <dgm:prSet presAssocID="{6F2745BC-0B4A-40B1-9069-2838236D57F7}" presName="sibTrans" presStyleLbl="sibTrans1D1" presStyleIdx="4" presStyleCnt="7"/>
      <dgm:spPr/>
    </dgm:pt>
    <dgm:pt modelId="{E278C13F-04F6-4C70-A71F-1A1A5E48DA8B}" type="pres">
      <dgm:prSet presAssocID="{FF75C879-50D7-471D-AD5B-C832F87E3FAA}" presName="node" presStyleLbl="node1" presStyleIdx="5" presStyleCnt="7" custScaleX="118173" custScaleY="118173">
        <dgm:presLayoutVars>
          <dgm:bulletEnabled val="1"/>
        </dgm:presLayoutVars>
      </dgm:prSet>
      <dgm:spPr/>
    </dgm:pt>
    <dgm:pt modelId="{77ACB67E-839C-4285-AFC2-DA4E5C39B222}" type="pres">
      <dgm:prSet presAssocID="{FF75C879-50D7-471D-AD5B-C832F87E3FAA}" presName="spNode" presStyleCnt="0"/>
      <dgm:spPr/>
    </dgm:pt>
    <dgm:pt modelId="{2B3E82F1-3E42-4207-8507-E10FE2121CB1}" type="pres">
      <dgm:prSet presAssocID="{A3EEB693-06D0-4A11-A78B-3BF9019C48DC}" presName="sibTrans" presStyleLbl="sibTrans1D1" presStyleIdx="5" presStyleCnt="7"/>
      <dgm:spPr/>
    </dgm:pt>
    <dgm:pt modelId="{7491BA02-75E5-46D0-BC04-FADEB2012D63}" type="pres">
      <dgm:prSet presAssocID="{35C0876B-8D2B-405E-94EE-B1B367F261CF}" presName="node" presStyleLbl="node1" presStyleIdx="6" presStyleCnt="7" custScaleX="118173" custScaleY="118173">
        <dgm:presLayoutVars>
          <dgm:bulletEnabled val="1"/>
        </dgm:presLayoutVars>
      </dgm:prSet>
      <dgm:spPr/>
    </dgm:pt>
    <dgm:pt modelId="{2BEB3ABF-0E7F-4C93-9E8C-AC5A77F38707}" type="pres">
      <dgm:prSet presAssocID="{35C0876B-8D2B-405E-94EE-B1B367F261CF}" presName="spNode" presStyleCnt="0"/>
      <dgm:spPr/>
    </dgm:pt>
    <dgm:pt modelId="{884E15F2-1E0E-4F40-86E6-077FDE21DC3D}" type="pres">
      <dgm:prSet presAssocID="{FE9E797B-9885-4204-B96E-52D5526546B1}" presName="sibTrans" presStyleLbl="sibTrans1D1" presStyleIdx="6" presStyleCnt="7"/>
      <dgm:spPr/>
    </dgm:pt>
  </dgm:ptLst>
  <dgm:cxnLst>
    <dgm:cxn modelId="{481F9B04-642D-42E4-B68B-B75204BDEBAB}" type="presOf" srcId="{EBF0169B-3705-454A-AB67-BB65D9823450}" destId="{CDB14E6C-1202-4AAE-98A5-738A7B7EC8D7}" srcOrd="0" destOrd="0" presId="urn:microsoft.com/office/officeart/2005/8/layout/cycle6"/>
    <dgm:cxn modelId="{EB956E0B-2CF6-4CC1-9120-7E110477AED4}" type="presOf" srcId="{FF75C879-50D7-471D-AD5B-C832F87E3FAA}" destId="{E278C13F-04F6-4C70-A71F-1A1A5E48DA8B}" srcOrd="0" destOrd="0" presId="urn:microsoft.com/office/officeart/2005/8/layout/cycle6"/>
    <dgm:cxn modelId="{99A7B32D-0564-49A0-8088-98635EFAAAE4}" srcId="{01898EDC-6DA6-4585-AEB7-3BCF52D93E98}" destId="{309FE7BF-88B8-42E0-A581-92D305101E2C}" srcOrd="2" destOrd="0" parTransId="{E98D067F-983E-468D-9D15-A1EBE98F1879}" sibTransId="{B8882490-FBDE-4BA2-8732-663CC11966BE}"/>
    <dgm:cxn modelId="{1967592F-2DB0-41C6-AF0E-821664F58B48}" type="presOf" srcId="{B8882490-FBDE-4BA2-8732-663CC11966BE}" destId="{0C024A46-47F1-4034-9F77-21D5FA9C778F}" srcOrd="0" destOrd="0" presId="urn:microsoft.com/office/officeart/2005/8/layout/cycle6"/>
    <dgm:cxn modelId="{AC796637-F4BE-475D-BA74-4386448656AB}" type="presOf" srcId="{01898EDC-6DA6-4585-AEB7-3BCF52D93E98}" destId="{00BD2E2E-1617-430A-A1D7-6CCE08224A75}" srcOrd="0" destOrd="0" presId="urn:microsoft.com/office/officeart/2005/8/layout/cycle6"/>
    <dgm:cxn modelId="{E485E35F-B514-4DBF-BCB7-14B5969E6FA2}" type="presOf" srcId="{309FE7BF-88B8-42E0-A581-92D305101E2C}" destId="{D4AB91B9-B4F2-4122-8A56-85D1EAA7ED6B}" srcOrd="0" destOrd="0" presId="urn:microsoft.com/office/officeart/2005/8/layout/cycle6"/>
    <dgm:cxn modelId="{7C5BE462-61BE-41DF-AAE2-1909D7B192F8}" srcId="{01898EDC-6DA6-4585-AEB7-3BCF52D93E98}" destId="{EBF0169B-3705-454A-AB67-BB65D9823450}" srcOrd="1" destOrd="0" parTransId="{D64EA490-0BEA-4EBB-A190-4DCA0B3A7F26}" sibTransId="{33F92617-A9AF-4885-8B7B-ECF2952C6EBE}"/>
    <dgm:cxn modelId="{B7BCEB65-3C66-4AA0-BA5B-33CE0BE53D98}" type="presOf" srcId="{33F92617-A9AF-4885-8B7B-ECF2952C6EBE}" destId="{5D67E62B-01D6-4268-8D18-01E755E14EFC}" srcOrd="0" destOrd="0" presId="urn:microsoft.com/office/officeart/2005/8/layout/cycle6"/>
    <dgm:cxn modelId="{8E33EF4B-434B-46BE-97EB-CC9E80960B74}" type="presOf" srcId="{6F2745BC-0B4A-40B1-9069-2838236D57F7}" destId="{212AB15C-22DC-4C3D-BC0A-7D39E21EA56B}" srcOrd="0" destOrd="0" presId="urn:microsoft.com/office/officeart/2005/8/layout/cycle6"/>
    <dgm:cxn modelId="{661DE34F-421B-4C59-BBA7-2E1E6F84C2EE}" srcId="{01898EDC-6DA6-4585-AEB7-3BCF52D93E98}" destId="{FF75C879-50D7-471D-AD5B-C832F87E3FAA}" srcOrd="5" destOrd="0" parTransId="{74064C7E-5BE9-4913-AD0C-4E417AAA8D15}" sibTransId="{A3EEB693-06D0-4A11-A78B-3BF9019C48DC}"/>
    <dgm:cxn modelId="{B99EC557-BA0B-41B2-92DC-B4E1D68FB38E}" type="presOf" srcId="{5AAB77D1-343B-420D-9C31-9B1D080E807C}" destId="{58FCBD69-CECA-4C89-BD3B-28D65F1D79B7}" srcOrd="0" destOrd="0" presId="urn:microsoft.com/office/officeart/2005/8/layout/cycle6"/>
    <dgm:cxn modelId="{8C15227E-456A-4B42-A948-49F5903979E3}" srcId="{01898EDC-6DA6-4585-AEB7-3BCF52D93E98}" destId="{CA59AAB9-E1EF-4539-8B2F-ACD424D79AEA}" srcOrd="0" destOrd="0" parTransId="{A7E2229F-3366-4EDD-98E0-96F847C19DF1}" sibTransId="{5AAB77D1-343B-420D-9C31-9B1D080E807C}"/>
    <dgm:cxn modelId="{87D56D8A-B174-4EC1-BBD5-C2963E018DA1}" srcId="{01898EDC-6DA6-4585-AEB7-3BCF52D93E98}" destId="{DD34ED8B-FEC8-4D71-B00F-65B8F4C01B87}" srcOrd="3" destOrd="0" parTransId="{7D8A8E4F-8FAF-416D-A6AD-AD4856D7479B}" sibTransId="{B7B4F65B-4ACF-4B43-943A-8FDC35ECC4A5}"/>
    <dgm:cxn modelId="{1000169A-849E-44D5-A54E-24A0B2DDEEA5}" type="presOf" srcId="{DD34ED8B-FEC8-4D71-B00F-65B8F4C01B87}" destId="{00E4B04C-9051-4907-ADBD-99E42C1F6F08}" srcOrd="0" destOrd="0" presId="urn:microsoft.com/office/officeart/2005/8/layout/cycle6"/>
    <dgm:cxn modelId="{86A6769A-B039-4101-8256-D498E1AA55D8}" type="presOf" srcId="{3B2ECC83-A7FE-4BC5-9FE1-91912269E88F}" destId="{C63B40BC-CEE0-4DE4-93C3-5755F958CAB7}" srcOrd="0" destOrd="0" presId="urn:microsoft.com/office/officeart/2005/8/layout/cycle6"/>
    <dgm:cxn modelId="{9EC0C1A5-49E3-4974-93D8-10D4149F6362}" type="presOf" srcId="{35C0876B-8D2B-405E-94EE-B1B367F261CF}" destId="{7491BA02-75E5-46D0-BC04-FADEB2012D63}" srcOrd="0" destOrd="0" presId="urn:microsoft.com/office/officeart/2005/8/layout/cycle6"/>
    <dgm:cxn modelId="{99381FAE-E4BC-41EF-B7AA-84063DFDEBBC}" type="presOf" srcId="{CA59AAB9-E1EF-4539-8B2F-ACD424D79AEA}" destId="{DD11E2EF-FDFA-4232-96CF-0885C6E35EE1}" srcOrd="0" destOrd="0" presId="urn:microsoft.com/office/officeart/2005/8/layout/cycle6"/>
    <dgm:cxn modelId="{326100BB-2601-4715-8346-01322BBC9B5A}" type="presOf" srcId="{FE9E797B-9885-4204-B96E-52D5526546B1}" destId="{884E15F2-1E0E-4F40-86E6-077FDE21DC3D}" srcOrd="0" destOrd="0" presId="urn:microsoft.com/office/officeart/2005/8/layout/cycle6"/>
    <dgm:cxn modelId="{70F812C3-5018-4EBD-A46E-B0F760F04C09}" srcId="{01898EDC-6DA6-4585-AEB7-3BCF52D93E98}" destId="{3B2ECC83-A7FE-4BC5-9FE1-91912269E88F}" srcOrd="4" destOrd="0" parTransId="{A62B8CB0-E375-41CC-BF64-BD55391C3F80}" sibTransId="{6F2745BC-0B4A-40B1-9069-2838236D57F7}"/>
    <dgm:cxn modelId="{7FF1B9C3-229B-4AA8-86BC-C1935548A06B}" type="presOf" srcId="{B7B4F65B-4ACF-4B43-943A-8FDC35ECC4A5}" destId="{8A84C90E-0D8A-44D4-9979-AB135117CFF9}" srcOrd="0" destOrd="0" presId="urn:microsoft.com/office/officeart/2005/8/layout/cycle6"/>
    <dgm:cxn modelId="{96CBC3D6-9A3C-4817-931A-DA683C1515C0}" srcId="{01898EDC-6DA6-4585-AEB7-3BCF52D93E98}" destId="{35C0876B-8D2B-405E-94EE-B1B367F261CF}" srcOrd="6" destOrd="0" parTransId="{6A51D105-64E6-49CA-B511-B6A6095291BC}" sibTransId="{FE9E797B-9885-4204-B96E-52D5526546B1}"/>
    <dgm:cxn modelId="{DA40FCE6-A887-43AD-86EC-38A4B77A6C85}" type="presOf" srcId="{A3EEB693-06D0-4A11-A78B-3BF9019C48DC}" destId="{2B3E82F1-3E42-4207-8507-E10FE2121CB1}" srcOrd="0" destOrd="0" presId="urn:microsoft.com/office/officeart/2005/8/layout/cycle6"/>
    <dgm:cxn modelId="{6C7EABEB-F64F-4AD1-BCC4-749CC783B05D}" type="presParOf" srcId="{00BD2E2E-1617-430A-A1D7-6CCE08224A75}" destId="{DD11E2EF-FDFA-4232-96CF-0885C6E35EE1}" srcOrd="0" destOrd="0" presId="urn:microsoft.com/office/officeart/2005/8/layout/cycle6"/>
    <dgm:cxn modelId="{50849420-0BB6-4958-8F19-1463F179D37E}" type="presParOf" srcId="{00BD2E2E-1617-430A-A1D7-6CCE08224A75}" destId="{30C5D57F-EFC9-47A4-A833-A4F1A261643C}" srcOrd="1" destOrd="0" presId="urn:microsoft.com/office/officeart/2005/8/layout/cycle6"/>
    <dgm:cxn modelId="{7CB83A6C-4ED3-481D-BA68-4AF9978901F3}" type="presParOf" srcId="{00BD2E2E-1617-430A-A1D7-6CCE08224A75}" destId="{58FCBD69-CECA-4C89-BD3B-28D65F1D79B7}" srcOrd="2" destOrd="0" presId="urn:microsoft.com/office/officeart/2005/8/layout/cycle6"/>
    <dgm:cxn modelId="{95A3CFFC-CB13-44BA-AE3E-E842633EAE62}" type="presParOf" srcId="{00BD2E2E-1617-430A-A1D7-6CCE08224A75}" destId="{CDB14E6C-1202-4AAE-98A5-738A7B7EC8D7}" srcOrd="3" destOrd="0" presId="urn:microsoft.com/office/officeart/2005/8/layout/cycle6"/>
    <dgm:cxn modelId="{D1A4A406-C69A-471D-A67E-3772BA2CBEAD}" type="presParOf" srcId="{00BD2E2E-1617-430A-A1D7-6CCE08224A75}" destId="{7D17C758-7309-4A62-94CA-C2066B467B9D}" srcOrd="4" destOrd="0" presId="urn:microsoft.com/office/officeart/2005/8/layout/cycle6"/>
    <dgm:cxn modelId="{5C216A3C-65F9-42DC-921C-BCE8B99CCEC9}" type="presParOf" srcId="{00BD2E2E-1617-430A-A1D7-6CCE08224A75}" destId="{5D67E62B-01D6-4268-8D18-01E755E14EFC}" srcOrd="5" destOrd="0" presId="urn:microsoft.com/office/officeart/2005/8/layout/cycle6"/>
    <dgm:cxn modelId="{2D03F75B-972A-4818-A581-9FC93DE57409}" type="presParOf" srcId="{00BD2E2E-1617-430A-A1D7-6CCE08224A75}" destId="{D4AB91B9-B4F2-4122-8A56-85D1EAA7ED6B}" srcOrd="6" destOrd="0" presId="urn:microsoft.com/office/officeart/2005/8/layout/cycle6"/>
    <dgm:cxn modelId="{08D5B8E2-1463-4C52-B27C-217BCC23E203}" type="presParOf" srcId="{00BD2E2E-1617-430A-A1D7-6CCE08224A75}" destId="{5A12E2D3-83B4-4544-9AAC-13F9F1A45081}" srcOrd="7" destOrd="0" presId="urn:microsoft.com/office/officeart/2005/8/layout/cycle6"/>
    <dgm:cxn modelId="{0D8C79D9-FD98-40B6-AA62-EAA60A9FDF1C}" type="presParOf" srcId="{00BD2E2E-1617-430A-A1D7-6CCE08224A75}" destId="{0C024A46-47F1-4034-9F77-21D5FA9C778F}" srcOrd="8" destOrd="0" presId="urn:microsoft.com/office/officeart/2005/8/layout/cycle6"/>
    <dgm:cxn modelId="{852F78D0-CA4C-4843-A651-CC14302A0C5D}" type="presParOf" srcId="{00BD2E2E-1617-430A-A1D7-6CCE08224A75}" destId="{00E4B04C-9051-4907-ADBD-99E42C1F6F08}" srcOrd="9" destOrd="0" presId="urn:microsoft.com/office/officeart/2005/8/layout/cycle6"/>
    <dgm:cxn modelId="{83B2FCF3-C278-4308-9196-3FF046C4298F}" type="presParOf" srcId="{00BD2E2E-1617-430A-A1D7-6CCE08224A75}" destId="{8F532BB2-CCE9-48E8-8BB5-6823A726A4B3}" srcOrd="10" destOrd="0" presId="urn:microsoft.com/office/officeart/2005/8/layout/cycle6"/>
    <dgm:cxn modelId="{5B940D88-81F0-4C35-818E-2EB52AD67341}" type="presParOf" srcId="{00BD2E2E-1617-430A-A1D7-6CCE08224A75}" destId="{8A84C90E-0D8A-44D4-9979-AB135117CFF9}" srcOrd="11" destOrd="0" presId="urn:microsoft.com/office/officeart/2005/8/layout/cycle6"/>
    <dgm:cxn modelId="{5D692A7A-B302-43AE-B267-CEBE6D6023DC}" type="presParOf" srcId="{00BD2E2E-1617-430A-A1D7-6CCE08224A75}" destId="{C63B40BC-CEE0-4DE4-93C3-5755F958CAB7}" srcOrd="12" destOrd="0" presId="urn:microsoft.com/office/officeart/2005/8/layout/cycle6"/>
    <dgm:cxn modelId="{BB65F0E3-66E3-4FB9-B343-85DDC5225E68}" type="presParOf" srcId="{00BD2E2E-1617-430A-A1D7-6CCE08224A75}" destId="{B6AE779A-7C6A-4006-ABF4-D3380A89CAB5}" srcOrd="13" destOrd="0" presId="urn:microsoft.com/office/officeart/2005/8/layout/cycle6"/>
    <dgm:cxn modelId="{FB738417-96AB-458C-A940-04AE988617C0}" type="presParOf" srcId="{00BD2E2E-1617-430A-A1D7-6CCE08224A75}" destId="{212AB15C-22DC-4C3D-BC0A-7D39E21EA56B}" srcOrd="14" destOrd="0" presId="urn:microsoft.com/office/officeart/2005/8/layout/cycle6"/>
    <dgm:cxn modelId="{DB6FFC7D-963A-4CCA-90FD-83784C17F3E9}" type="presParOf" srcId="{00BD2E2E-1617-430A-A1D7-6CCE08224A75}" destId="{E278C13F-04F6-4C70-A71F-1A1A5E48DA8B}" srcOrd="15" destOrd="0" presId="urn:microsoft.com/office/officeart/2005/8/layout/cycle6"/>
    <dgm:cxn modelId="{B964BE6F-9B82-4CC6-A1B1-03AE8807673D}" type="presParOf" srcId="{00BD2E2E-1617-430A-A1D7-6CCE08224A75}" destId="{77ACB67E-839C-4285-AFC2-DA4E5C39B222}" srcOrd="16" destOrd="0" presId="urn:microsoft.com/office/officeart/2005/8/layout/cycle6"/>
    <dgm:cxn modelId="{0B73F3D3-B3AE-4F8F-919D-706E22887B96}" type="presParOf" srcId="{00BD2E2E-1617-430A-A1D7-6CCE08224A75}" destId="{2B3E82F1-3E42-4207-8507-E10FE2121CB1}" srcOrd="17" destOrd="0" presId="urn:microsoft.com/office/officeart/2005/8/layout/cycle6"/>
    <dgm:cxn modelId="{6B33F737-A41F-4A25-9F29-235D075D8A82}" type="presParOf" srcId="{00BD2E2E-1617-430A-A1D7-6CCE08224A75}" destId="{7491BA02-75E5-46D0-BC04-FADEB2012D63}" srcOrd="18" destOrd="0" presId="urn:microsoft.com/office/officeart/2005/8/layout/cycle6"/>
    <dgm:cxn modelId="{F65DA579-A3E0-4DE1-AA9B-88B92DB2ECED}" type="presParOf" srcId="{00BD2E2E-1617-430A-A1D7-6CCE08224A75}" destId="{2BEB3ABF-0E7F-4C93-9E8C-AC5A77F38707}" srcOrd="19" destOrd="0" presId="urn:microsoft.com/office/officeart/2005/8/layout/cycle6"/>
    <dgm:cxn modelId="{5BDED5B7-29E7-4C18-80C8-551CB8B22428}" type="presParOf" srcId="{00BD2E2E-1617-430A-A1D7-6CCE08224A75}" destId="{884E15F2-1E0E-4F40-86E6-077FDE21DC3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05849A-3753-49A2-A558-D22A685ABB9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F0B9AC0C-D652-4BB0-B0C0-EB77643811D5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Kontrola planowa u beneficjenta (grantobiorcy)</a:t>
          </a:r>
        </a:p>
      </dgm:t>
    </dgm:pt>
    <dgm:pt modelId="{1B150854-CE67-4E34-AA32-18C21833B74C}" type="parTrans" cxnId="{D0690A72-B29B-4C04-B214-5F10CB1CC07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60FD6-90B6-4EEB-9465-26B1DC1F8E89}" type="sibTrans" cxnId="{D0690A72-B29B-4C04-B214-5F10CB1CC07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A7A95D-D99E-4D7F-B7BE-182E4A898A7E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Wizyta w miejscu</a:t>
          </a:r>
          <a:b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realizacji wsparcia</a:t>
          </a:r>
        </a:p>
      </dgm:t>
    </dgm:pt>
    <dgm:pt modelId="{57BE263C-1FA6-48E2-B1E3-4CCE1F16B5E7}" type="parTrans" cxnId="{3079C0FE-C485-4E19-8C0C-95945C21174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81126A-25BB-4F1E-83DF-C43A9FB41229}" type="sibTrans" cxnId="{3079C0FE-C485-4E19-8C0C-95945C21174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91CE30-C23B-41D0-882D-F78D1DC29EC3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Kontrola trwałości </a:t>
          </a:r>
        </a:p>
      </dgm:t>
    </dgm:pt>
    <dgm:pt modelId="{E8CCD994-9EF8-4984-9B65-0B3C2950CB97}" type="parTrans" cxnId="{B6327C33-527B-4054-A27A-996B594E90B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AE575A-2F8E-4BD5-9D40-A0364D16A0CC}" type="sibTrans" cxnId="{B6327C33-527B-4054-A27A-996B594E90B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261262-F67C-45B5-9B80-D2BBB7630685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Kontrola na dokumentach </a:t>
          </a:r>
          <a:b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(w siedzibie IZ)</a:t>
          </a:r>
        </a:p>
      </dgm:t>
    </dgm:pt>
    <dgm:pt modelId="{06EC178C-C136-408F-8F72-3A967EF72BD3}" type="parTrans" cxnId="{66B584D9-6105-47C1-B161-94AF81220A5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1EC6BB-1CD4-4431-9D77-4FF36A6DB121}" type="sibTrans" cxnId="{66B584D9-6105-47C1-B161-94AF81220A5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98AB08-1D9A-412F-9003-1044B5912ED7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Kontrola doraźna</a:t>
          </a:r>
        </a:p>
      </dgm:t>
    </dgm:pt>
    <dgm:pt modelId="{35A302DC-9B06-4295-977E-EB963ACEAF8D}" type="parTrans" cxnId="{1A469B19-D966-48C7-BF24-36BC2EDBB61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67B32E-E3BA-48AA-BC21-B5EA1068E7C1}" type="sibTrans" cxnId="{1A469B19-D966-48C7-BF24-36BC2EDBB61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A667D7-E5EC-4C00-B2FB-3790AE8CA360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Kontrola krzyżowa</a:t>
          </a:r>
        </a:p>
      </dgm:t>
    </dgm:pt>
    <dgm:pt modelId="{9CB217A8-8C06-4F52-BBC0-1F45692DB91A}" type="parTrans" cxnId="{3CCC58CF-DC81-4A71-AD81-A8174A327208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FB5575-7DDC-48B2-BA1D-308B21B96387}" type="sibTrans" cxnId="{3CCC58CF-DC81-4A71-AD81-A8174A327208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CC4C87-126E-4881-B03D-4A67A1205342}" type="pres">
      <dgm:prSet presAssocID="{C405849A-3753-49A2-A558-D22A685ABB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1A61A3-AA8C-40E1-B4A0-0DCC5B726A9A}" type="pres">
      <dgm:prSet presAssocID="{F0B9AC0C-D652-4BB0-B0C0-EB77643811D5}" presName="vertOne" presStyleCnt="0"/>
      <dgm:spPr/>
    </dgm:pt>
    <dgm:pt modelId="{A606D79D-E797-44BC-A5FA-15AA622927D6}" type="pres">
      <dgm:prSet presAssocID="{F0B9AC0C-D652-4BB0-B0C0-EB77643811D5}" presName="txOne" presStyleLbl="node0" presStyleIdx="0" presStyleCnt="1" custLinFactY="-20152" custLinFactNeighborY="-100000">
        <dgm:presLayoutVars>
          <dgm:chPref val="3"/>
        </dgm:presLayoutVars>
      </dgm:prSet>
      <dgm:spPr/>
    </dgm:pt>
    <dgm:pt modelId="{B06BC01B-1DB7-4903-A2F4-36F1A775D811}" type="pres">
      <dgm:prSet presAssocID="{F0B9AC0C-D652-4BB0-B0C0-EB77643811D5}" presName="parTransOne" presStyleCnt="0"/>
      <dgm:spPr/>
    </dgm:pt>
    <dgm:pt modelId="{53D161B3-5248-40CB-8221-9C66170C23F4}" type="pres">
      <dgm:prSet presAssocID="{F0B9AC0C-D652-4BB0-B0C0-EB77643811D5}" presName="horzOne" presStyleCnt="0"/>
      <dgm:spPr/>
    </dgm:pt>
    <dgm:pt modelId="{36A1636E-7EA6-4CD5-8A96-21CAA63FED12}" type="pres">
      <dgm:prSet presAssocID="{11A7A95D-D99E-4D7F-B7BE-182E4A898A7E}" presName="vertTwo" presStyleCnt="0"/>
      <dgm:spPr/>
    </dgm:pt>
    <dgm:pt modelId="{B5C1FBB0-499C-4716-A686-4D48A193B61E}" type="pres">
      <dgm:prSet presAssocID="{11A7A95D-D99E-4D7F-B7BE-182E4A898A7E}" presName="txTwo" presStyleLbl="node2" presStyleIdx="0" presStyleCnt="2">
        <dgm:presLayoutVars>
          <dgm:chPref val="3"/>
        </dgm:presLayoutVars>
      </dgm:prSet>
      <dgm:spPr/>
    </dgm:pt>
    <dgm:pt modelId="{E6083BEE-522D-4268-BFA3-6718E6109BAB}" type="pres">
      <dgm:prSet presAssocID="{11A7A95D-D99E-4D7F-B7BE-182E4A898A7E}" presName="parTransTwo" presStyleCnt="0"/>
      <dgm:spPr/>
    </dgm:pt>
    <dgm:pt modelId="{61064C5F-2832-4D2B-A654-FF244BAA2237}" type="pres">
      <dgm:prSet presAssocID="{11A7A95D-D99E-4D7F-B7BE-182E4A898A7E}" presName="horzTwo" presStyleCnt="0"/>
      <dgm:spPr/>
    </dgm:pt>
    <dgm:pt modelId="{F1127DAE-90C6-4DF2-9EB8-ACAC55DD35EA}" type="pres">
      <dgm:prSet presAssocID="{4891CE30-C23B-41D0-882D-F78D1DC29EC3}" presName="vertThree" presStyleCnt="0"/>
      <dgm:spPr/>
    </dgm:pt>
    <dgm:pt modelId="{4ABC2ED9-42FE-4292-AD0E-B565FD6C2DE8}" type="pres">
      <dgm:prSet presAssocID="{4891CE30-C23B-41D0-882D-F78D1DC29EC3}" presName="txThree" presStyleLbl="node3" presStyleIdx="0" presStyleCnt="3">
        <dgm:presLayoutVars>
          <dgm:chPref val="3"/>
        </dgm:presLayoutVars>
      </dgm:prSet>
      <dgm:spPr/>
    </dgm:pt>
    <dgm:pt modelId="{CBBD60B1-AFED-4821-A289-7094FFCA5F31}" type="pres">
      <dgm:prSet presAssocID="{4891CE30-C23B-41D0-882D-F78D1DC29EC3}" presName="horzThree" presStyleCnt="0"/>
      <dgm:spPr/>
    </dgm:pt>
    <dgm:pt modelId="{037643D4-29EA-4B7E-AFD1-331B20911F2E}" type="pres">
      <dgm:prSet presAssocID="{CEAE575A-2F8E-4BD5-9D40-A0364D16A0CC}" presName="sibSpaceThree" presStyleCnt="0"/>
      <dgm:spPr/>
    </dgm:pt>
    <dgm:pt modelId="{55B0CC21-6ABE-4874-A135-C500C62D3C53}" type="pres">
      <dgm:prSet presAssocID="{DC261262-F67C-45B5-9B80-D2BBB7630685}" presName="vertThree" presStyleCnt="0"/>
      <dgm:spPr/>
    </dgm:pt>
    <dgm:pt modelId="{A3C8E5C2-25E7-4572-ACB2-2D21D4E26DD0}" type="pres">
      <dgm:prSet presAssocID="{DC261262-F67C-45B5-9B80-D2BBB7630685}" presName="txThree" presStyleLbl="node3" presStyleIdx="1" presStyleCnt="3">
        <dgm:presLayoutVars>
          <dgm:chPref val="3"/>
        </dgm:presLayoutVars>
      </dgm:prSet>
      <dgm:spPr/>
    </dgm:pt>
    <dgm:pt modelId="{4817E1B5-AFC8-4DC5-9835-D44B530A5973}" type="pres">
      <dgm:prSet presAssocID="{DC261262-F67C-45B5-9B80-D2BBB7630685}" presName="horzThree" presStyleCnt="0"/>
      <dgm:spPr/>
    </dgm:pt>
    <dgm:pt modelId="{589B8464-B98E-4595-B3ED-27987DB31B22}" type="pres">
      <dgm:prSet presAssocID="{B381126A-25BB-4F1E-83DF-C43A9FB41229}" presName="sibSpaceTwo" presStyleCnt="0"/>
      <dgm:spPr/>
    </dgm:pt>
    <dgm:pt modelId="{450B27E7-4FAE-4A82-A9D9-ACABC7A8312B}" type="pres">
      <dgm:prSet presAssocID="{8298AB08-1D9A-412F-9003-1044B5912ED7}" presName="vertTwo" presStyleCnt="0"/>
      <dgm:spPr/>
    </dgm:pt>
    <dgm:pt modelId="{0CC9E71E-B9F1-4FF3-9B1A-3FB6C150E061}" type="pres">
      <dgm:prSet presAssocID="{8298AB08-1D9A-412F-9003-1044B5912ED7}" presName="txTwo" presStyleLbl="node2" presStyleIdx="1" presStyleCnt="2">
        <dgm:presLayoutVars>
          <dgm:chPref val="3"/>
        </dgm:presLayoutVars>
      </dgm:prSet>
      <dgm:spPr/>
    </dgm:pt>
    <dgm:pt modelId="{09E21EB5-4362-45FD-A0B4-5FC447E322CC}" type="pres">
      <dgm:prSet presAssocID="{8298AB08-1D9A-412F-9003-1044B5912ED7}" presName="parTransTwo" presStyleCnt="0"/>
      <dgm:spPr/>
    </dgm:pt>
    <dgm:pt modelId="{589DF923-E32D-4E59-9808-D4668EA3E070}" type="pres">
      <dgm:prSet presAssocID="{8298AB08-1D9A-412F-9003-1044B5912ED7}" presName="horzTwo" presStyleCnt="0"/>
      <dgm:spPr/>
    </dgm:pt>
    <dgm:pt modelId="{1AFEAD16-E992-40C8-BEAE-0FEF6A521A22}" type="pres">
      <dgm:prSet presAssocID="{B2A667D7-E5EC-4C00-B2FB-3790AE8CA360}" presName="vertThree" presStyleCnt="0"/>
      <dgm:spPr/>
    </dgm:pt>
    <dgm:pt modelId="{ACF1176B-DB75-4E45-AA7F-595CF9E47609}" type="pres">
      <dgm:prSet presAssocID="{B2A667D7-E5EC-4C00-B2FB-3790AE8CA360}" presName="txThree" presStyleLbl="node3" presStyleIdx="2" presStyleCnt="3">
        <dgm:presLayoutVars>
          <dgm:chPref val="3"/>
        </dgm:presLayoutVars>
      </dgm:prSet>
      <dgm:spPr/>
    </dgm:pt>
    <dgm:pt modelId="{A7EC573A-59C1-4952-BC9E-F7D87F678660}" type="pres">
      <dgm:prSet presAssocID="{B2A667D7-E5EC-4C00-B2FB-3790AE8CA360}" presName="horzThree" presStyleCnt="0"/>
      <dgm:spPr/>
    </dgm:pt>
  </dgm:ptLst>
  <dgm:cxnLst>
    <dgm:cxn modelId="{D306C509-401D-45BB-A30B-EEF52E3B50D8}" type="presOf" srcId="{DC261262-F67C-45B5-9B80-D2BBB7630685}" destId="{A3C8E5C2-25E7-4572-ACB2-2D21D4E26DD0}" srcOrd="0" destOrd="0" presId="urn:microsoft.com/office/officeart/2005/8/layout/hierarchy4"/>
    <dgm:cxn modelId="{1A469B19-D966-48C7-BF24-36BC2EDBB61D}" srcId="{F0B9AC0C-D652-4BB0-B0C0-EB77643811D5}" destId="{8298AB08-1D9A-412F-9003-1044B5912ED7}" srcOrd="1" destOrd="0" parTransId="{35A302DC-9B06-4295-977E-EB963ACEAF8D}" sibTransId="{4E67B32E-E3BA-48AA-BC21-B5EA1068E7C1}"/>
    <dgm:cxn modelId="{5D2D611C-93FB-4F5A-ADE1-09B3B3F69414}" type="presOf" srcId="{C405849A-3753-49A2-A558-D22A685ABB97}" destId="{E9CC4C87-126E-4881-B03D-4A67A1205342}" srcOrd="0" destOrd="0" presId="urn:microsoft.com/office/officeart/2005/8/layout/hierarchy4"/>
    <dgm:cxn modelId="{B6327C33-527B-4054-A27A-996B594E90BD}" srcId="{11A7A95D-D99E-4D7F-B7BE-182E4A898A7E}" destId="{4891CE30-C23B-41D0-882D-F78D1DC29EC3}" srcOrd="0" destOrd="0" parTransId="{E8CCD994-9EF8-4984-9B65-0B3C2950CB97}" sibTransId="{CEAE575A-2F8E-4BD5-9D40-A0364D16A0CC}"/>
    <dgm:cxn modelId="{D0690A72-B29B-4C04-B214-5F10CB1CC077}" srcId="{C405849A-3753-49A2-A558-D22A685ABB97}" destId="{F0B9AC0C-D652-4BB0-B0C0-EB77643811D5}" srcOrd="0" destOrd="0" parTransId="{1B150854-CE67-4E34-AA32-18C21833B74C}" sibTransId="{2F160FD6-90B6-4EEB-9465-26B1DC1F8E89}"/>
    <dgm:cxn modelId="{BF86B988-E8E7-41C2-9DC6-881BD613435E}" type="presOf" srcId="{4891CE30-C23B-41D0-882D-F78D1DC29EC3}" destId="{4ABC2ED9-42FE-4292-AD0E-B565FD6C2DE8}" srcOrd="0" destOrd="0" presId="urn:microsoft.com/office/officeart/2005/8/layout/hierarchy4"/>
    <dgm:cxn modelId="{64D66998-B876-4D3E-B4BA-034094FAAB74}" type="presOf" srcId="{B2A667D7-E5EC-4C00-B2FB-3790AE8CA360}" destId="{ACF1176B-DB75-4E45-AA7F-595CF9E47609}" srcOrd="0" destOrd="0" presId="urn:microsoft.com/office/officeart/2005/8/layout/hierarchy4"/>
    <dgm:cxn modelId="{BBBECC9F-3D51-4C7E-8BA6-520766F6DDC5}" type="presOf" srcId="{8298AB08-1D9A-412F-9003-1044B5912ED7}" destId="{0CC9E71E-B9F1-4FF3-9B1A-3FB6C150E061}" srcOrd="0" destOrd="0" presId="urn:microsoft.com/office/officeart/2005/8/layout/hierarchy4"/>
    <dgm:cxn modelId="{FA9D90C3-135F-4861-B0CB-095DF3910F99}" type="presOf" srcId="{F0B9AC0C-D652-4BB0-B0C0-EB77643811D5}" destId="{A606D79D-E797-44BC-A5FA-15AA622927D6}" srcOrd="0" destOrd="0" presId="urn:microsoft.com/office/officeart/2005/8/layout/hierarchy4"/>
    <dgm:cxn modelId="{740B08CE-0F80-4A90-8AC9-136B009802EF}" type="presOf" srcId="{11A7A95D-D99E-4D7F-B7BE-182E4A898A7E}" destId="{B5C1FBB0-499C-4716-A686-4D48A193B61E}" srcOrd="0" destOrd="0" presId="urn:microsoft.com/office/officeart/2005/8/layout/hierarchy4"/>
    <dgm:cxn modelId="{3CCC58CF-DC81-4A71-AD81-A8174A327208}" srcId="{8298AB08-1D9A-412F-9003-1044B5912ED7}" destId="{B2A667D7-E5EC-4C00-B2FB-3790AE8CA360}" srcOrd="0" destOrd="0" parTransId="{9CB217A8-8C06-4F52-BBC0-1F45692DB91A}" sibTransId="{B7FB5575-7DDC-48B2-BA1D-308B21B96387}"/>
    <dgm:cxn modelId="{66B584D9-6105-47C1-B161-94AF81220A5C}" srcId="{11A7A95D-D99E-4D7F-B7BE-182E4A898A7E}" destId="{DC261262-F67C-45B5-9B80-D2BBB7630685}" srcOrd="1" destOrd="0" parTransId="{06EC178C-C136-408F-8F72-3A967EF72BD3}" sibTransId="{B11EC6BB-1CD4-4431-9D77-4FF36A6DB121}"/>
    <dgm:cxn modelId="{3079C0FE-C485-4E19-8C0C-95945C21174D}" srcId="{F0B9AC0C-D652-4BB0-B0C0-EB77643811D5}" destId="{11A7A95D-D99E-4D7F-B7BE-182E4A898A7E}" srcOrd="0" destOrd="0" parTransId="{57BE263C-1FA6-48E2-B1E3-4CCE1F16B5E7}" sibTransId="{B381126A-25BB-4F1E-83DF-C43A9FB41229}"/>
    <dgm:cxn modelId="{89EC110B-9B0F-4E73-A253-2B8C1B84F753}" type="presParOf" srcId="{E9CC4C87-126E-4881-B03D-4A67A1205342}" destId="{DD1A61A3-AA8C-40E1-B4A0-0DCC5B726A9A}" srcOrd="0" destOrd="0" presId="urn:microsoft.com/office/officeart/2005/8/layout/hierarchy4"/>
    <dgm:cxn modelId="{B7677D59-D1EC-41FF-9F67-E6ADC304627D}" type="presParOf" srcId="{DD1A61A3-AA8C-40E1-B4A0-0DCC5B726A9A}" destId="{A606D79D-E797-44BC-A5FA-15AA622927D6}" srcOrd="0" destOrd="0" presId="urn:microsoft.com/office/officeart/2005/8/layout/hierarchy4"/>
    <dgm:cxn modelId="{41DA3BE2-79CA-44A5-BA7A-5691FC30F373}" type="presParOf" srcId="{DD1A61A3-AA8C-40E1-B4A0-0DCC5B726A9A}" destId="{B06BC01B-1DB7-4903-A2F4-36F1A775D811}" srcOrd="1" destOrd="0" presId="urn:microsoft.com/office/officeart/2005/8/layout/hierarchy4"/>
    <dgm:cxn modelId="{C6384D50-38C8-4096-BA63-8DE2C3B0A906}" type="presParOf" srcId="{DD1A61A3-AA8C-40E1-B4A0-0DCC5B726A9A}" destId="{53D161B3-5248-40CB-8221-9C66170C23F4}" srcOrd="2" destOrd="0" presId="urn:microsoft.com/office/officeart/2005/8/layout/hierarchy4"/>
    <dgm:cxn modelId="{7210EB43-F5EA-4332-BE1A-CD1A4F7ACC1C}" type="presParOf" srcId="{53D161B3-5248-40CB-8221-9C66170C23F4}" destId="{36A1636E-7EA6-4CD5-8A96-21CAA63FED12}" srcOrd="0" destOrd="0" presId="urn:microsoft.com/office/officeart/2005/8/layout/hierarchy4"/>
    <dgm:cxn modelId="{48384E7B-532A-4712-A040-74C670B90ECA}" type="presParOf" srcId="{36A1636E-7EA6-4CD5-8A96-21CAA63FED12}" destId="{B5C1FBB0-499C-4716-A686-4D48A193B61E}" srcOrd="0" destOrd="0" presId="urn:microsoft.com/office/officeart/2005/8/layout/hierarchy4"/>
    <dgm:cxn modelId="{0B236562-01DD-4754-B286-7E4228B2EFBA}" type="presParOf" srcId="{36A1636E-7EA6-4CD5-8A96-21CAA63FED12}" destId="{E6083BEE-522D-4268-BFA3-6718E6109BAB}" srcOrd="1" destOrd="0" presId="urn:microsoft.com/office/officeart/2005/8/layout/hierarchy4"/>
    <dgm:cxn modelId="{7A5D0763-CD03-487B-9918-E726F69F180D}" type="presParOf" srcId="{36A1636E-7EA6-4CD5-8A96-21CAA63FED12}" destId="{61064C5F-2832-4D2B-A654-FF244BAA2237}" srcOrd="2" destOrd="0" presId="urn:microsoft.com/office/officeart/2005/8/layout/hierarchy4"/>
    <dgm:cxn modelId="{C04B2EA9-1CF1-4864-8459-A409B0D31C58}" type="presParOf" srcId="{61064C5F-2832-4D2B-A654-FF244BAA2237}" destId="{F1127DAE-90C6-4DF2-9EB8-ACAC55DD35EA}" srcOrd="0" destOrd="0" presId="urn:microsoft.com/office/officeart/2005/8/layout/hierarchy4"/>
    <dgm:cxn modelId="{069139B0-2732-4838-AAA5-9EBCDE7D9CF4}" type="presParOf" srcId="{F1127DAE-90C6-4DF2-9EB8-ACAC55DD35EA}" destId="{4ABC2ED9-42FE-4292-AD0E-B565FD6C2DE8}" srcOrd="0" destOrd="0" presId="urn:microsoft.com/office/officeart/2005/8/layout/hierarchy4"/>
    <dgm:cxn modelId="{0FFBCF1D-9F21-4349-98FA-44B5032CD23E}" type="presParOf" srcId="{F1127DAE-90C6-4DF2-9EB8-ACAC55DD35EA}" destId="{CBBD60B1-AFED-4821-A289-7094FFCA5F31}" srcOrd="1" destOrd="0" presId="urn:microsoft.com/office/officeart/2005/8/layout/hierarchy4"/>
    <dgm:cxn modelId="{32D625B0-1B36-43A0-98FB-D583D2F4FD47}" type="presParOf" srcId="{61064C5F-2832-4D2B-A654-FF244BAA2237}" destId="{037643D4-29EA-4B7E-AFD1-331B20911F2E}" srcOrd="1" destOrd="0" presId="urn:microsoft.com/office/officeart/2005/8/layout/hierarchy4"/>
    <dgm:cxn modelId="{43711E18-915C-48A8-8B46-D28DFBDF0CCB}" type="presParOf" srcId="{61064C5F-2832-4D2B-A654-FF244BAA2237}" destId="{55B0CC21-6ABE-4874-A135-C500C62D3C53}" srcOrd="2" destOrd="0" presId="urn:microsoft.com/office/officeart/2005/8/layout/hierarchy4"/>
    <dgm:cxn modelId="{584FC374-77CF-4E5D-8992-7145F692B48B}" type="presParOf" srcId="{55B0CC21-6ABE-4874-A135-C500C62D3C53}" destId="{A3C8E5C2-25E7-4572-ACB2-2D21D4E26DD0}" srcOrd="0" destOrd="0" presId="urn:microsoft.com/office/officeart/2005/8/layout/hierarchy4"/>
    <dgm:cxn modelId="{9B2DF06F-B6C6-4B79-9919-32B777D61046}" type="presParOf" srcId="{55B0CC21-6ABE-4874-A135-C500C62D3C53}" destId="{4817E1B5-AFC8-4DC5-9835-D44B530A5973}" srcOrd="1" destOrd="0" presId="urn:microsoft.com/office/officeart/2005/8/layout/hierarchy4"/>
    <dgm:cxn modelId="{5A8F459A-676A-4AAF-804F-00600FA70A4B}" type="presParOf" srcId="{53D161B3-5248-40CB-8221-9C66170C23F4}" destId="{589B8464-B98E-4595-B3ED-27987DB31B22}" srcOrd="1" destOrd="0" presId="urn:microsoft.com/office/officeart/2005/8/layout/hierarchy4"/>
    <dgm:cxn modelId="{89DB3F02-D555-4E8E-9F2D-86AA5CB38596}" type="presParOf" srcId="{53D161B3-5248-40CB-8221-9C66170C23F4}" destId="{450B27E7-4FAE-4A82-A9D9-ACABC7A8312B}" srcOrd="2" destOrd="0" presId="urn:microsoft.com/office/officeart/2005/8/layout/hierarchy4"/>
    <dgm:cxn modelId="{98C8FFB7-9DD5-429A-BC39-8D80C53DF036}" type="presParOf" srcId="{450B27E7-4FAE-4A82-A9D9-ACABC7A8312B}" destId="{0CC9E71E-B9F1-4FF3-9B1A-3FB6C150E061}" srcOrd="0" destOrd="0" presId="urn:microsoft.com/office/officeart/2005/8/layout/hierarchy4"/>
    <dgm:cxn modelId="{2DE9E13E-445B-45CF-9B3B-B64FA63D92DD}" type="presParOf" srcId="{450B27E7-4FAE-4A82-A9D9-ACABC7A8312B}" destId="{09E21EB5-4362-45FD-A0B4-5FC447E322CC}" srcOrd="1" destOrd="0" presId="urn:microsoft.com/office/officeart/2005/8/layout/hierarchy4"/>
    <dgm:cxn modelId="{0A18715F-F430-40C6-8B68-0F38C296A4BA}" type="presParOf" srcId="{450B27E7-4FAE-4A82-A9D9-ACABC7A8312B}" destId="{589DF923-E32D-4E59-9808-D4668EA3E070}" srcOrd="2" destOrd="0" presId="urn:microsoft.com/office/officeart/2005/8/layout/hierarchy4"/>
    <dgm:cxn modelId="{D21456F4-6500-4D11-990A-69BBCEB1A360}" type="presParOf" srcId="{589DF923-E32D-4E59-9808-D4668EA3E070}" destId="{1AFEAD16-E992-40C8-BEAE-0FEF6A521A22}" srcOrd="0" destOrd="0" presId="urn:microsoft.com/office/officeart/2005/8/layout/hierarchy4"/>
    <dgm:cxn modelId="{A2070A05-0DDB-4230-B58E-99820B775FCC}" type="presParOf" srcId="{1AFEAD16-E992-40C8-BEAE-0FEF6A521A22}" destId="{ACF1176B-DB75-4E45-AA7F-595CF9E47609}" srcOrd="0" destOrd="0" presId="urn:microsoft.com/office/officeart/2005/8/layout/hierarchy4"/>
    <dgm:cxn modelId="{8E10C504-3540-47B2-87F9-F73099ED302D}" type="presParOf" srcId="{1AFEAD16-E992-40C8-BEAE-0FEF6A521A22}" destId="{A7EC573A-59C1-4952-BC9E-F7D87F67866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DDB16E-5199-4393-B065-83E36360B06F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C13E06B-C308-4114-83B8-1399C50E421E}">
      <dgm:prSet phldrT="[Tekst]"/>
      <dgm:spPr/>
      <dgm:t>
        <a:bodyPr/>
        <a:lstStyle/>
        <a:p>
          <a:r>
            <a:rPr lang="pl-PL" dirty="0"/>
            <a:t>Kontrola planowa (czynności)</a:t>
          </a:r>
        </a:p>
      </dgm:t>
    </dgm:pt>
    <dgm:pt modelId="{CAF072E8-AE1D-4C52-9737-53AB38DF9066}" type="parTrans" cxnId="{D491171F-0BA5-4257-9CA7-55A3E4076A46}">
      <dgm:prSet/>
      <dgm:spPr/>
      <dgm:t>
        <a:bodyPr/>
        <a:lstStyle/>
        <a:p>
          <a:endParaRPr lang="pl-PL"/>
        </a:p>
      </dgm:t>
    </dgm:pt>
    <dgm:pt modelId="{724455DF-8EA9-4355-954C-FAF933C5F080}" type="sibTrans" cxnId="{D491171F-0BA5-4257-9CA7-55A3E4076A46}">
      <dgm:prSet/>
      <dgm:spPr/>
      <dgm:t>
        <a:bodyPr/>
        <a:lstStyle/>
        <a:p>
          <a:endParaRPr lang="pl-PL"/>
        </a:p>
      </dgm:t>
    </dgm:pt>
    <dgm:pt modelId="{315F28CE-8DEE-46C2-BBAD-AF1ADD4BECC7}">
      <dgm:prSet phldrT="[Tekst]"/>
      <dgm:spPr/>
      <dgm:t>
        <a:bodyPr/>
        <a:lstStyle/>
        <a:p>
          <a:r>
            <a:rPr lang="pl-PL" dirty="0"/>
            <a:t>Możliwe wezwanie do złożenia wyjaśnień </a:t>
          </a:r>
        </a:p>
      </dgm:t>
    </dgm:pt>
    <dgm:pt modelId="{8735D9B7-29F4-4DCB-BD37-2C4C2B38C5E6}" type="parTrans" cxnId="{8D786E67-A212-4D55-B358-9A5E4149EB95}">
      <dgm:prSet/>
      <dgm:spPr/>
      <dgm:t>
        <a:bodyPr/>
        <a:lstStyle/>
        <a:p>
          <a:endParaRPr lang="pl-PL"/>
        </a:p>
      </dgm:t>
    </dgm:pt>
    <dgm:pt modelId="{08A6BEF6-E1B8-4334-8FF3-2B122DCB5B44}" type="sibTrans" cxnId="{8D786E67-A212-4D55-B358-9A5E4149EB95}">
      <dgm:prSet/>
      <dgm:spPr/>
      <dgm:t>
        <a:bodyPr/>
        <a:lstStyle/>
        <a:p>
          <a:endParaRPr lang="pl-PL"/>
        </a:p>
      </dgm:t>
    </dgm:pt>
    <dgm:pt modelId="{8CC0E035-6D1E-4B76-9617-9341C409169A}">
      <dgm:prSet phldrT="[Tekst]"/>
      <dgm:spPr/>
      <dgm:t>
        <a:bodyPr/>
        <a:lstStyle/>
        <a:p>
          <a:r>
            <a:rPr lang="pl-PL" dirty="0"/>
            <a:t>Zawiadomienie o kontroli planowej</a:t>
          </a:r>
        </a:p>
      </dgm:t>
    </dgm:pt>
    <dgm:pt modelId="{E409E7DE-C31D-43CF-A808-60B79C21383D}" type="parTrans" cxnId="{323C4098-5E5F-4E5A-8998-01F55ED28B5A}">
      <dgm:prSet/>
      <dgm:spPr/>
      <dgm:t>
        <a:bodyPr/>
        <a:lstStyle/>
        <a:p>
          <a:endParaRPr lang="pl-PL"/>
        </a:p>
      </dgm:t>
    </dgm:pt>
    <dgm:pt modelId="{D8FABE5F-25AD-4DCA-A04A-DAD327EC599A}" type="sibTrans" cxnId="{323C4098-5E5F-4E5A-8998-01F55ED28B5A}">
      <dgm:prSet/>
      <dgm:spPr/>
      <dgm:t>
        <a:bodyPr/>
        <a:lstStyle/>
        <a:p>
          <a:endParaRPr lang="pl-PL"/>
        </a:p>
      </dgm:t>
    </dgm:pt>
    <dgm:pt modelId="{2F3BC481-A835-4ED0-9DF1-379550FA411E}">
      <dgm:prSet phldrT="[Tekst]"/>
      <dgm:spPr/>
      <dgm:t>
        <a:bodyPr/>
        <a:lstStyle/>
        <a:p>
          <a:r>
            <a:rPr lang="pl-PL" dirty="0"/>
            <a:t>Informacja pokontrolna</a:t>
          </a:r>
        </a:p>
      </dgm:t>
    </dgm:pt>
    <dgm:pt modelId="{13194140-F1B1-4907-B7BE-767A2774A76B}" type="parTrans" cxnId="{277CCE64-7082-4E91-9E36-B94128ACA612}">
      <dgm:prSet/>
      <dgm:spPr/>
      <dgm:t>
        <a:bodyPr/>
        <a:lstStyle/>
        <a:p>
          <a:endParaRPr lang="pl-PL"/>
        </a:p>
      </dgm:t>
    </dgm:pt>
    <dgm:pt modelId="{E049F3FB-8E80-4D8E-8961-4375DF4FB2D9}" type="sibTrans" cxnId="{277CCE64-7082-4E91-9E36-B94128ACA612}">
      <dgm:prSet/>
      <dgm:spPr/>
      <dgm:t>
        <a:bodyPr/>
        <a:lstStyle/>
        <a:p>
          <a:endParaRPr lang="pl-PL"/>
        </a:p>
      </dgm:t>
    </dgm:pt>
    <dgm:pt modelId="{53F4E65E-0004-4EFF-9CA1-28EA6EA58036}">
      <dgm:prSet phldrT="[Tekst]"/>
      <dgm:spPr/>
      <dgm:t>
        <a:bodyPr/>
        <a:lstStyle/>
        <a:p>
          <a:r>
            <a:rPr lang="pl-PL" dirty="0"/>
            <a:t>Ewentualne złożenie zastrzeżeń</a:t>
          </a:r>
        </a:p>
      </dgm:t>
    </dgm:pt>
    <dgm:pt modelId="{6A6B5F19-CD1E-4CB7-A283-586E2D845505}" type="sibTrans" cxnId="{4B1803D5-4AB8-4A94-9A84-67D33A6C90BD}">
      <dgm:prSet/>
      <dgm:spPr/>
      <dgm:t>
        <a:bodyPr/>
        <a:lstStyle/>
        <a:p>
          <a:endParaRPr lang="pl-PL"/>
        </a:p>
      </dgm:t>
    </dgm:pt>
    <dgm:pt modelId="{A7D43E04-C090-4E2D-8283-44C29239C57C}" type="parTrans" cxnId="{4B1803D5-4AB8-4A94-9A84-67D33A6C90BD}">
      <dgm:prSet/>
      <dgm:spPr/>
      <dgm:t>
        <a:bodyPr/>
        <a:lstStyle/>
        <a:p>
          <a:endParaRPr lang="pl-PL"/>
        </a:p>
      </dgm:t>
    </dgm:pt>
    <dgm:pt modelId="{BFDFE226-14BD-4F20-9327-1D2EF368E8D6}" type="pres">
      <dgm:prSet presAssocID="{14DDB16E-5199-4393-B065-83E36360B06F}" presName="Name0" presStyleCnt="0">
        <dgm:presLayoutVars>
          <dgm:dir/>
          <dgm:resizeHandles val="exact"/>
        </dgm:presLayoutVars>
      </dgm:prSet>
      <dgm:spPr/>
    </dgm:pt>
    <dgm:pt modelId="{B1F45C22-D4CC-450E-B325-93244AA9A0F3}" type="pres">
      <dgm:prSet presAssocID="{8CC0E035-6D1E-4B76-9617-9341C409169A}" presName="node" presStyleLbl="node1" presStyleIdx="0" presStyleCnt="5" custScaleY="149179" custLinFactNeighborX="-806" custLinFactNeighborY="1295">
        <dgm:presLayoutVars>
          <dgm:bulletEnabled val="1"/>
        </dgm:presLayoutVars>
      </dgm:prSet>
      <dgm:spPr/>
    </dgm:pt>
    <dgm:pt modelId="{A834F2F5-1ED7-4972-8BEB-1BDF26A7A1BA}" type="pres">
      <dgm:prSet presAssocID="{D8FABE5F-25AD-4DCA-A04A-DAD327EC599A}" presName="sibTrans" presStyleLbl="sibTrans2D1" presStyleIdx="0" presStyleCnt="4"/>
      <dgm:spPr/>
    </dgm:pt>
    <dgm:pt modelId="{4D786B63-2A34-4CAB-8F35-D3E0F69643F0}" type="pres">
      <dgm:prSet presAssocID="{D8FABE5F-25AD-4DCA-A04A-DAD327EC599A}" presName="connectorText" presStyleLbl="sibTrans2D1" presStyleIdx="0" presStyleCnt="4"/>
      <dgm:spPr/>
    </dgm:pt>
    <dgm:pt modelId="{8BD5C195-C20C-40FE-B808-F2623C2320EE}" type="pres">
      <dgm:prSet presAssocID="{3C13E06B-C308-4114-83B8-1399C50E421E}" presName="node" presStyleLbl="node1" presStyleIdx="1" presStyleCnt="5" custScaleY="149179">
        <dgm:presLayoutVars>
          <dgm:bulletEnabled val="1"/>
        </dgm:presLayoutVars>
      </dgm:prSet>
      <dgm:spPr/>
    </dgm:pt>
    <dgm:pt modelId="{4F579F7A-7048-4F67-9817-4EA703F4E263}" type="pres">
      <dgm:prSet presAssocID="{724455DF-8EA9-4355-954C-FAF933C5F080}" presName="sibTrans" presStyleLbl="sibTrans2D1" presStyleIdx="1" presStyleCnt="4"/>
      <dgm:spPr/>
    </dgm:pt>
    <dgm:pt modelId="{3CD97A2C-6398-45C2-8076-733FDEE79350}" type="pres">
      <dgm:prSet presAssocID="{724455DF-8EA9-4355-954C-FAF933C5F080}" presName="connectorText" presStyleLbl="sibTrans2D1" presStyleIdx="1" presStyleCnt="4"/>
      <dgm:spPr/>
    </dgm:pt>
    <dgm:pt modelId="{2E883EDD-918E-4CF2-9135-9E54BFA81199}" type="pres">
      <dgm:prSet presAssocID="{315F28CE-8DEE-46C2-BBAD-AF1ADD4BECC7}" presName="node" presStyleLbl="node1" presStyleIdx="2" presStyleCnt="5" custScaleY="149179">
        <dgm:presLayoutVars>
          <dgm:bulletEnabled val="1"/>
        </dgm:presLayoutVars>
      </dgm:prSet>
      <dgm:spPr/>
    </dgm:pt>
    <dgm:pt modelId="{F961D6AC-F352-4917-BEAB-A20281DA81E5}" type="pres">
      <dgm:prSet presAssocID="{08A6BEF6-E1B8-4334-8FF3-2B122DCB5B44}" presName="sibTrans" presStyleLbl="sibTrans2D1" presStyleIdx="2" presStyleCnt="4"/>
      <dgm:spPr/>
    </dgm:pt>
    <dgm:pt modelId="{E602F22F-3BC1-4A1C-BFCE-9BA45DD5087E}" type="pres">
      <dgm:prSet presAssocID="{08A6BEF6-E1B8-4334-8FF3-2B122DCB5B44}" presName="connectorText" presStyleLbl="sibTrans2D1" presStyleIdx="2" presStyleCnt="4"/>
      <dgm:spPr/>
    </dgm:pt>
    <dgm:pt modelId="{5D6DAEA8-5127-40D7-A4AE-3378508BD5FB}" type="pres">
      <dgm:prSet presAssocID="{2F3BC481-A835-4ED0-9DF1-379550FA411E}" presName="node" presStyleLbl="node1" presStyleIdx="3" presStyleCnt="5" custScaleY="149179">
        <dgm:presLayoutVars>
          <dgm:bulletEnabled val="1"/>
        </dgm:presLayoutVars>
      </dgm:prSet>
      <dgm:spPr/>
    </dgm:pt>
    <dgm:pt modelId="{75FD1805-CE3F-457A-8BB8-9A990EB5CF6F}" type="pres">
      <dgm:prSet presAssocID="{E049F3FB-8E80-4D8E-8961-4375DF4FB2D9}" presName="sibTrans" presStyleLbl="sibTrans2D1" presStyleIdx="3" presStyleCnt="4" custLinFactNeighborY="0"/>
      <dgm:spPr/>
    </dgm:pt>
    <dgm:pt modelId="{6AAE4484-B36A-44D2-9B63-6CC3AC654BA0}" type="pres">
      <dgm:prSet presAssocID="{E049F3FB-8E80-4D8E-8961-4375DF4FB2D9}" presName="connectorText" presStyleLbl="sibTrans2D1" presStyleIdx="3" presStyleCnt="4"/>
      <dgm:spPr/>
    </dgm:pt>
    <dgm:pt modelId="{FE9B72BA-2D89-4546-80E5-CC44D79CAD88}" type="pres">
      <dgm:prSet presAssocID="{53F4E65E-0004-4EFF-9CA1-28EA6EA58036}" presName="node" presStyleLbl="node1" presStyleIdx="4" presStyleCnt="5" custScaleY="149179">
        <dgm:presLayoutVars>
          <dgm:bulletEnabled val="1"/>
        </dgm:presLayoutVars>
      </dgm:prSet>
      <dgm:spPr/>
    </dgm:pt>
  </dgm:ptLst>
  <dgm:cxnLst>
    <dgm:cxn modelId="{770F8B07-4862-41EF-A38C-963F638B7737}" type="presOf" srcId="{E049F3FB-8E80-4D8E-8961-4375DF4FB2D9}" destId="{75FD1805-CE3F-457A-8BB8-9A990EB5CF6F}" srcOrd="0" destOrd="0" presId="urn:microsoft.com/office/officeart/2005/8/layout/process1"/>
    <dgm:cxn modelId="{C037430E-A4AC-466D-BD8A-9C14EB1E70C3}" type="presOf" srcId="{724455DF-8EA9-4355-954C-FAF933C5F080}" destId="{4F579F7A-7048-4F67-9817-4EA703F4E263}" srcOrd="0" destOrd="0" presId="urn:microsoft.com/office/officeart/2005/8/layout/process1"/>
    <dgm:cxn modelId="{D491171F-0BA5-4257-9CA7-55A3E4076A46}" srcId="{14DDB16E-5199-4393-B065-83E36360B06F}" destId="{3C13E06B-C308-4114-83B8-1399C50E421E}" srcOrd="1" destOrd="0" parTransId="{CAF072E8-AE1D-4C52-9737-53AB38DF9066}" sibTransId="{724455DF-8EA9-4355-954C-FAF933C5F080}"/>
    <dgm:cxn modelId="{277CCE64-7082-4E91-9E36-B94128ACA612}" srcId="{14DDB16E-5199-4393-B065-83E36360B06F}" destId="{2F3BC481-A835-4ED0-9DF1-379550FA411E}" srcOrd="3" destOrd="0" parTransId="{13194140-F1B1-4907-B7BE-767A2774A76B}" sibTransId="{E049F3FB-8E80-4D8E-8961-4375DF4FB2D9}"/>
    <dgm:cxn modelId="{8D786E67-A212-4D55-B358-9A5E4149EB95}" srcId="{14DDB16E-5199-4393-B065-83E36360B06F}" destId="{315F28CE-8DEE-46C2-BBAD-AF1ADD4BECC7}" srcOrd="2" destOrd="0" parTransId="{8735D9B7-29F4-4DCB-BD37-2C4C2B38C5E6}" sibTransId="{08A6BEF6-E1B8-4334-8FF3-2B122DCB5B44}"/>
    <dgm:cxn modelId="{F6CC746E-77C3-4F39-AA8E-90137F965330}" type="presOf" srcId="{315F28CE-8DEE-46C2-BBAD-AF1ADD4BECC7}" destId="{2E883EDD-918E-4CF2-9135-9E54BFA81199}" srcOrd="0" destOrd="0" presId="urn:microsoft.com/office/officeart/2005/8/layout/process1"/>
    <dgm:cxn modelId="{98B3945A-82CC-426D-8D44-A91E6B5F4727}" type="presOf" srcId="{14DDB16E-5199-4393-B065-83E36360B06F}" destId="{BFDFE226-14BD-4F20-9327-1D2EF368E8D6}" srcOrd="0" destOrd="0" presId="urn:microsoft.com/office/officeart/2005/8/layout/process1"/>
    <dgm:cxn modelId="{FF82A07A-E534-406F-B37C-C6F895526099}" type="presOf" srcId="{3C13E06B-C308-4114-83B8-1399C50E421E}" destId="{8BD5C195-C20C-40FE-B808-F2623C2320EE}" srcOrd="0" destOrd="0" presId="urn:microsoft.com/office/officeart/2005/8/layout/process1"/>
    <dgm:cxn modelId="{CEE26986-57C4-463A-BE33-EAE2F112FD43}" type="presOf" srcId="{D8FABE5F-25AD-4DCA-A04A-DAD327EC599A}" destId="{4D786B63-2A34-4CAB-8F35-D3E0F69643F0}" srcOrd="1" destOrd="0" presId="urn:microsoft.com/office/officeart/2005/8/layout/process1"/>
    <dgm:cxn modelId="{E22B2288-D6C9-4B9E-9538-DFE9C6E329F4}" type="presOf" srcId="{8CC0E035-6D1E-4B76-9617-9341C409169A}" destId="{B1F45C22-D4CC-450E-B325-93244AA9A0F3}" srcOrd="0" destOrd="0" presId="urn:microsoft.com/office/officeart/2005/8/layout/process1"/>
    <dgm:cxn modelId="{1A59D993-4BAB-4ED3-BFA3-6CC352DBFCF6}" type="presOf" srcId="{08A6BEF6-E1B8-4334-8FF3-2B122DCB5B44}" destId="{F961D6AC-F352-4917-BEAB-A20281DA81E5}" srcOrd="0" destOrd="0" presId="urn:microsoft.com/office/officeart/2005/8/layout/process1"/>
    <dgm:cxn modelId="{323C4098-5E5F-4E5A-8998-01F55ED28B5A}" srcId="{14DDB16E-5199-4393-B065-83E36360B06F}" destId="{8CC0E035-6D1E-4B76-9617-9341C409169A}" srcOrd="0" destOrd="0" parTransId="{E409E7DE-C31D-43CF-A808-60B79C21383D}" sibTransId="{D8FABE5F-25AD-4DCA-A04A-DAD327EC599A}"/>
    <dgm:cxn modelId="{AEF607B0-2F4C-42CF-90C0-11C4615F455E}" type="presOf" srcId="{2F3BC481-A835-4ED0-9DF1-379550FA411E}" destId="{5D6DAEA8-5127-40D7-A4AE-3378508BD5FB}" srcOrd="0" destOrd="0" presId="urn:microsoft.com/office/officeart/2005/8/layout/process1"/>
    <dgm:cxn modelId="{91D7FFC9-3E52-4213-A3BA-82E0DBD32B46}" type="presOf" srcId="{08A6BEF6-E1B8-4334-8FF3-2B122DCB5B44}" destId="{E602F22F-3BC1-4A1C-BFCE-9BA45DD5087E}" srcOrd="1" destOrd="0" presId="urn:microsoft.com/office/officeart/2005/8/layout/process1"/>
    <dgm:cxn modelId="{C698D3CA-471A-45A0-B84D-88843F32578A}" type="presOf" srcId="{53F4E65E-0004-4EFF-9CA1-28EA6EA58036}" destId="{FE9B72BA-2D89-4546-80E5-CC44D79CAD88}" srcOrd="0" destOrd="0" presId="urn:microsoft.com/office/officeart/2005/8/layout/process1"/>
    <dgm:cxn modelId="{A593DCCD-CAE7-4F38-9ACB-9FA0C6098FB8}" type="presOf" srcId="{D8FABE5F-25AD-4DCA-A04A-DAD327EC599A}" destId="{A834F2F5-1ED7-4972-8BEB-1BDF26A7A1BA}" srcOrd="0" destOrd="0" presId="urn:microsoft.com/office/officeart/2005/8/layout/process1"/>
    <dgm:cxn modelId="{4B1803D5-4AB8-4A94-9A84-67D33A6C90BD}" srcId="{14DDB16E-5199-4393-B065-83E36360B06F}" destId="{53F4E65E-0004-4EFF-9CA1-28EA6EA58036}" srcOrd="4" destOrd="0" parTransId="{A7D43E04-C090-4E2D-8283-44C29239C57C}" sibTransId="{6A6B5F19-CD1E-4CB7-A283-586E2D845505}"/>
    <dgm:cxn modelId="{1B8EC9D7-209F-4A76-BC64-3E113F228B09}" type="presOf" srcId="{724455DF-8EA9-4355-954C-FAF933C5F080}" destId="{3CD97A2C-6398-45C2-8076-733FDEE79350}" srcOrd="1" destOrd="0" presId="urn:microsoft.com/office/officeart/2005/8/layout/process1"/>
    <dgm:cxn modelId="{2B0CFCE1-C8AC-45F5-BAF7-A91C54CBF9DD}" type="presOf" srcId="{E049F3FB-8E80-4D8E-8961-4375DF4FB2D9}" destId="{6AAE4484-B36A-44D2-9B63-6CC3AC654BA0}" srcOrd="1" destOrd="0" presId="urn:microsoft.com/office/officeart/2005/8/layout/process1"/>
    <dgm:cxn modelId="{ACBD1CAE-2BC1-4B5C-AAC9-3888640DB63A}" type="presParOf" srcId="{BFDFE226-14BD-4F20-9327-1D2EF368E8D6}" destId="{B1F45C22-D4CC-450E-B325-93244AA9A0F3}" srcOrd="0" destOrd="0" presId="urn:microsoft.com/office/officeart/2005/8/layout/process1"/>
    <dgm:cxn modelId="{8FCEB977-C2E7-4B66-9043-4D94A79C4A78}" type="presParOf" srcId="{BFDFE226-14BD-4F20-9327-1D2EF368E8D6}" destId="{A834F2F5-1ED7-4972-8BEB-1BDF26A7A1BA}" srcOrd="1" destOrd="0" presId="urn:microsoft.com/office/officeart/2005/8/layout/process1"/>
    <dgm:cxn modelId="{D32134A7-3A0A-4419-AB08-1DD72C74C3B8}" type="presParOf" srcId="{A834F2F5-1ED7-4972-8BEB-1BDF26A7A1BA}" destId="{4D786B63-2A34-4CAB-8F35-D3E0F69643F0}" srcOrd="0" destOrd="0" presId="urn:microsoft.com/office/officeart/2005/8/layout/process1"/>
    <dgm:cxn modelId="{3C4F93F0-878B-4345-B372-9347A521E2FF}" type="presParOf" srcId="{BFDFE226-14BD-4F20-9327-1D2EF368E8D6}" destId="{8BD5C195-C20C-40FE-B808-F2623C2320EE}" srcOrd="2" destOrd="0" presId="urn:microsoft.com/office/officeart/2005/8/layout/process1"/>
    <dgm:cxn modelId="{E3065786-B318-4E7D-A6E2-81CD0BA12334}" type="presParOf" srcId="{BFDFE226-14BD-4F20-9327-1D2EF368E8D6}" destId="{4F579F7A-7048-4F67-9817-4EA703F4E263}" srcOrd="3" destOrd="0" presId="urn:microsoft.com/office/officeart/2005/8/layout/process1"/>
    <dgm:cxn modelId="{2F57A12E-497D-4985-995C-3C1F1306A77A}" type="presParOf" srcId="{4F579F7A-7048-4F67-9817-4EA703F4E263}" destId="{3CD97A2C-6398-45C2-8076-733FDEE79350}" srcOrd="0" destOrd="0" presId="urn:microsoft.com/office/officeart/2005/8/layout/process1"/>
    <dgm:cxn modelId="{73E1B839-5778-4926-ABC2-4429379A8AB6}" type="presParOf" srcId="{BFDFE226-14BD-4F20-9327-1D2EF368E8D6}" destId="{2E883EDD-918E-4CF2-9135-9E54BFA81199}" srcOrd="4" destOrd="0" presId="urn:microsoft.com/office/officeart/2005/8/layout/process1"/>
    <dgm:cxn modelId="{3C030E0D-4EBF-4A46-B190-236A5148097A}" type="presParOf" srcId="{BFDFE226-14BD-4F20-9327-1D2EF368E8D6}" destId="{F961D6AC-F352-4917-BEAB-A20281DA81E5}" srcOrd="5" destOrd="0" presId="urn:microsoft.com/office/officeart/2005/8/layout/process1"/>
    <dgm:cxn modelId="{5E7E8D96-A08D-4BEE-884C-CC11D58B9E74}" type="presParOf" srcId="{F961D6AC-F352-4917-BEAB-A20281DA81E5}" destId="{E602F22F-3BC1-4A1C-BFCE-9BA45DD5087E}" srcOrd="0" destOrd="0" presId="urn:microsoft.com/office/officeart/2005/8/layout/process1"/>
    <dgm:cxn modelId="{292E8C73-0B12-4159-8DA4-3A892E1A88BC}" type="presParOf" srcId="{BFDFE226-14BD-4F20-9327-1D2EF368E8D6}" destId="{5D6DAEA8-5127-40D7-A4AE-3378508BD5FB}" srcOrd="6" destOrd="0" presId="urn:microsoft.com/office/officeart/2005/8/layout/process1"/>
    <dgm:cxn modelId="{DCBE606C-FEB7-4A63-8908-426CA67D2CAE}" type="presParOf" srcId="{BFDFE226-14BD-4F20-9327-1D2EF368E8D6}" destId="{75FD1805-CE3F-457A-8BB8-9A990EB5CF6F}" srcOrd="7" destOrd="0" presId="urn:microsoft.com/office/officeart/2005/8/layout/process1"/>
    <dgm:cxn modelId="{32FC3488-8A80-45EC-9BD9-B51FFFDFF3D6}" type="presParOf" srcId="{75FD1805-CE3F-457A-8BB8-9A990EB5CF6F}" destId="{6AAE4484-B36A-44D2-9B63-6CC3AC654BA0}" srcOrd="0" destOrd="0" presId="urn:microsoft.com/office/officeart/2005/8/layout/process1"/>
    <dgm:cxn modelId="{6C5A8C2E-5135-4E74-A917-E95BF9FA2878}" type="presParOf" srcId="{BFDFE226-14BD-4F20-9327-1D2EF368E8D6}" destId="{FE9B72BA-2D89-4546-80E5-CC44D79CAD8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DDB16E-5199-4393-B065-83E36360B06F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C13E06B-C308-4114-83B8-1399C50E421E}">
      <dgm:prSet phldrT="[Tekst]"/>
      <dgm:spPr/>
      <dgm:t>
        <a:bodyPr/>
        <a:lstStyle/>
        <a:p>
          <a:r>
            <a:rPr lang="pl-PL" dirty="0"/>
            <a:t>Wydanie ostatecznej informacji pokontrolnej</a:t>
          </a:r>
        </a:p>
      </dgm:t>
    </dgm:pt>
    <dgm:pt modelId="{CAF072E8-AE1D-4C52-9737-53AB38DF9066}" type="parTrans" cxnId="{D491171F-0BA5-4257-9CA7-55A3E4076A46}">
      <dgm:prSet/>
      <dgm:spPr/>
      <dgm:t>
        <a:bodyPr/>
        <a:lstStyle/>
        <a:p>
          <a:endParaRPr lang="pl-PL"/>
        </a:p>
      </dgm:t>
    </dgm:pt>
    <dgm:pt modelId="{724455DF-8EA9-4355-954C-FAF933C5F080}" type="sibTrans" cxnId="{D491171F-0BA5-4257-9CA7-55A3E4076A46}">
      <dgm:prSet/>
      <dgm:spPr/>
      <dgm:t>
        <a:bodyPr/>
        <a:lstStyle/>
        <a:p>
          <a:endParaRPr lang="pl-PL"/>
        </a:p>
      </dgm:t>
    </dgm:pt>
    <dgm:pt modelId="{315F28CE-8DEE-46C2-BBAD-AF1ADD4BECC7}">
      <dgm:prSet phldrT="[Tekst]"/>
      <dgm:spPr/>
      <dgm:t>
        <a:bodyPr/>
        <a:lstStyle/>
        <a:p>
          <a:r>
            <a:rPr lang="pl-PL" dirty="0"/>
            <a:t>Informacja pokontrolna</a:t>
          </a:r>
        </a:p>
      </dgm:t>
    </dgm:pt>
    <dgm:pt modelId="{8735D9B7-29F4-4DCB-BD37-2C4C2B38C5E6}" type="parTrans" cxnId="{8D786E67-A212-4D55-B358-9A5E4149EB95}">
      <dgm:prSet/>
      <dgm:spPr/>
      <dgm:t>
        <a:bodyPr/>
        <a:lstStyle/>
        <a:p>
          <a:endParaRPr lang="pl-PL"/>
        </a:p>
      </dgm:t>
    </dgm:pt>
    <dgm:pt modelId="{08A6BEF6-E1B8-4334-8FF3-2B122DCB5B44}" type="sibTrans" cxnId="{8D786E67-A212-4D55-B358-9A5E4149EB95}">
      <dgm:prSet/>
      <dgm:spPr/>
      <dgm:t>
        <a:bodyPr/>
        <a:lstStyle/>
        <a:p>
          <a:endParaRPr lang="pl-PL"/>
        </a:p>
      </dgm:t>
    </dgm:pt>
    <dgm:pt modelId="{8CC0E035-6D1E-4B76-9617-9341C409169A}">
      <dgm:prSet phldrT="[Tekst]"/>
      <dgm:spPr/>
      <dgm:t>
        <a:bodyPr/>
        <a:lstStyle/>
        <a:p>
          <a:r>
            <a:rPr lang="pl-PL" dirty="0"/>
            <a:t>Analiza zastrzeżeń, podjęcie dodatkowych czynności</a:t>
          </a:r>
        </a:p>
      </dgm:t>
    </dgm:pt>
    <dgm:pt modelId="{E409E7DE-C31D-43CF-A808-60B79C21383D}" type="parTrans" cxnId="{323C4098-5E5F-4E5A-8998-01F55ED28B5A}">
      <dgm:prSet/>
      <dgm:spPr/>
      <dgm:t>
        <a:bodyPr/>
        <a:lstStyle/>
        <a:p>
          <a:endParaRPr lang="pl-PL"/>
        </a:p>
      </dgm:t>
    </dgm:pt>
    <dgm:pt modelId="{D8FABE5F-25AD-4DCA-A04A-DAD327EC599A}" type="sibTrans" cxnId="{323C4098-5E5F-4E5A-8998-01F55ED28B5A}">
      <dgm:prSet/>
      <dgm:spPr/>
      <dgm:t>
        <a:bodyPr/>
        <a:lstStyle/>
        <a:p>
          <a:endParaRPr lang="pl-PL"/>
        </a:p>
      </dgm:t>
    </dgm:pt>
    <dgm:pt modelId="{2F3BC481-A835-4ED0-9DF1-379550FA411E}">
      <dgm:prSet phldrT="[Tekst]"/>
      <dgm:spPr/>
      <dgm:t>
        <a:bodyPr/>
        <a:lstStyle/>
        <a:p>
          <a:r>
            <a:rPr lang="pl-PL" dirty="0"/>
            <a:t>Weryfikacja wdrożenia zaleceń</a:t>
          </a:r>
        </a:p>
      </dgm:t>
    </dgm:pt>
    <dgm:pt modelId="{13194140-F1B1-4907-B7BE-767A2774A76B}" type="parTrans" cxnId="{277CCE64-7082-4E91-9E36-B94128ACA612}">
      <dgm:prSet/>
      <dgm:spPr/>
      <dgm:t>
        <a:bodyPr/>
        <a:lstStyle/>
        <a:p>
          <a:endParaRPr lang="pl-PL"/>
        </a:p>
      </dgm:t>
    </dgm:pt>
    <dgm:pt modelId="{E049F3FB-8E80-4D8E-8961-4375DF4FB2D9}" type="sibTrans" cxnId="{277CCE64-7082-4E91-9E36-B94128ACA612}">
      <dgm:prSet/>
      <dgm:spPr/>
      <dgm:t>
        <a:bodyPr/>
        <a:lstStyle/>
        <a:p>
          <a:endParaRPr lang="pl-PL"/>
        </a:p>
      </dgm:t>
    </dgm:pt>
    <dgm:pt modelId="{53F4E65E-0004-4EFF-9CA1-28EA6EA58036}">
      <dgm:prSet phldrT="[Tekst]"/>
      <dgm:spPr/>
      <dgm:t>
        <a:bodyPr/>
        <a:lstStyle/>
        <a:p>
          <a:r>
            <a:rPr lang="pl-PL" dirty="0"/>
            <a:t>Zakończenie ścieżki kontroli</a:t>
          </a:r>
        </a:p>
      </dgm:t>
    </dgm:pt>
    <dgm:pt modelId="{6A6B5F19-CD1E-4CB7-A283-586E2D845505}" type="sibTrans" cxnId="{4B1803D5-4AB8-4A94-9A84-67D33A6C90BD}">
      <dgm:prSet/>
      <dgm:spPr/>
      <dgm:t>
        <a:bodyPr/>
        <a:lstStyle/>
        <a:p>
          <a:endParaRPr lang="pl-PL"/>
        </a:p>
      </dgm:t>
    </dgm:pt>
    <dgm:pt modelId="{A7D43E04-C090-4E2D-8283-44C29239C57C}" type="parTrans" cxnId="{4B1803D5-4AB8-4A94-9A84-67D33A6C90BD}">
      <dgm:prSet/>
      <dgm:spPr/>
      <dgm:t>
        <a:bodyPr/>
        <a:lstStyle/>
        <a:p>
          <a:endParaRPr lang="pl-PL"/>
        </a:p>
      </dgm:t>
    </dgm:pt>
    <dgm:pt modelId="{BFDFE226-14BD-4F20-9327-1D2EF368E8D6}" type="pres">
      <dgm:prSet presAssocID="{14DDB16E-5199-4393-B065-83E36360B06F}" presName="Name0" presStyleCnt="0">
        <dgm:presLayoutVars>
          <dgm:dir/>
          <dgm:resizeHandles val="exact"/>
        </dgm:presLayoutVars>
      </dgm:prSet>
      <dgm:spPr/>
    </dgm:pt>
    <dgm:pt modelId="{B1F45C22-D4CC-450E-B325-93244AA9A0F3}" type="pres">
      <dgm:prSet presAssocID="{8CC0E035-6D1E-4B76-9617-9341C409169A}" presName="node" presStyleLbl="node1" presStyleIdx="0" presStyleCnt="5">
        <dgm:presLayoutVars>
          <dgm:bulletEnabled val="1"/>
        </dgm:presLayoutVars>
      </dgm:prSet>
      <dgm:spPr/>
    </dgm:pt>
    <dgm:pt modelId="{A834F2F5-1ED7-4972-8BEB-1BDF26A7A1BA}" type="pres">
      <dgm:prSet presAssocID="{D8FABE5F-25AD-4DCA-A04A-DAD327EC599A}" presName="sibTrans" presStyleLbl="sibTrans2D1" presStyleIdx="0" presStyleCnt="4"/>
      <dgm:spPr/>
    </dgm:pt>
    <dgm:pt modelId="{4D786B63-2A34-4CAB-8F35-D3E0F69643F0}" type="pres">
      <dgm:prSet presAssocID="{D8FABE5F-25AD-4DCA-A04A-DAD327EC599A}" presName="connectorText" presStyleLbl="sibTrans2D1" presStyleIdx="0" presStyleCnt="4"/>
      <dgm:spPr/>
    </dgm:pt>
    <dgm:pt modelId="{8BD5C195-C20C-40FE-B808-F2623C2320EE}" type="pres">
      <dgm:prSet presAssocID="{3C13E06B-C308-4114-83B8-1399C50E421E}" presName="node" presStyleLbl="node1" presStyleIdx="1" presStyleCnt="5">
        <dgm:presLayoutVars>
          <dgm:bulletEnabled val="1"/>
        </dgm:presLayoutVars>
      </dgm:prSet>
      <dgm:spPr/>
    </dgm:pt>
    <dgm:pt modelId="{4F579F7A-7048-4F67-9817-4EA703F4E263}" type="pres">
      <dgm:prSet presAssocID="{724455DF-8EA9-4355-954C-FAF933C5F080}" presName="sibTrans" presStyleLbl="sibTrans2D1" presStyleIdx="1" presStyleCnt="4"/>
      <dgm:spPr/>
    </dgm:pt>
    <dgm:pt modelId="{3CD97A2C-6398-45C2-8076-733FDEE79350}" type="pres">
      <dgm:prSet presAssocID="{724455DF-8EA9-4355-954C-FAF933C5F080}" presName="connectorText" presStyleLbl="sibTrans2D1" presStyleIdx="1" presStyleCnt="4"/>
      <dgm:spPr/>
    </dgm:pt>
    <dgm:pt modelId="{2E883EDD-918E-4CF2-9135-9E54BFA81199}" type="pres">
      <dgm:prSet presAssocID="{315F28CE-8DEE-46C2-BBAD-AF1ADD4BECC7}" presName="node" presStyleLbl="node1" presStyleIdx="2" presStyleCnt="5">
        <dgm:presLayoutVars>
          <dgm:bulletEnabled val="1"/>
        </dgm:presLayoutVars>
      </dgm:prSet>
      <dgm:spPr/>
    </dgm:pt>
    <dgm:pt modelId="{F961D6AC-F352-4917-BEAB-A20281DA81E5}" type="pres">
      <dgm:prSet presAssocID="{08A6BEF6-E1B8-4334-8FF3-2B122DCB5B44}" presName="sibTrans" presStyleLbl="sibTrans2D1" presStyleIdx="2" presStyleCnt="4"/>
      <dgm:spPr/>
    </dgm:pt>
    <dgm:pt modelId="{E602F22F-3BC1-4A1C-BFCE-9BA45DD5087E}" type="pres">
      <dgm:prSet presAssocID="{08A6BEF6-E1B8-4334-8FF3-2B122DCB5B44}" presName="connectorText" presStyleLbl="sibTrans2D1" presStyleIdx="2" presStyleCnt="4"/>
      <dgm:spPr/>
    </dgm:pt>
    <dgm:pt modelId="{5D6DAEA8-5127-40D7-A4AE-3378508BD5FB}" type="pres">
      <dgm:prSet presAssocID="{2F3BC481-A835-4ED0-9DF1-379550FA411E}" presName="node" presStyleLbl="node1" presStyleIdx="3" presStyleCnt="5">
        <dgm:presLayoutVars>
          <dgm:bulletEnabled val="1"/>
        </dgm:presLayoutVars>
      </dgm:prSet>
      <dgm:spPr/>
    </dgm:pt>
    <dgm:pt modelId="{75FD1805-CE3F-457A-8BB8-9A990EB5CF6F}" type="pres">
      <dgm:prSet presAssocID="{E049F3FB-8E80-4D8E-8961-4375DF4FB2D9}" presName="sibTrans" presStyleLbl="sibTrans2D1" presStyleIdx="3" presStyleCnt="4"/>
      <dgm:spPr/>
    </dgm:pt>
    <dgm:pt modelId="{6AAE4484-B36A-44D2-9B63-6CC3AC654BA0}" type="pres">
      <dgm:prSet presAssocID="{E049F3FB-8E80-4D8E-8961-4375DF4FB2D9}" presName="connectorText" presStyleLbl="sibTrans2D1" presStyleIdx="3" presStyleCnt="4"/>
      <dgm:spPr/>
    </dgm:pt>
    <dgm:pt modelId="{FE9B72BA-2D89-4546-80E5-CC44D79CAD88}" type="pres">
      <dgm:prSet presAssocID="{53F4E65E-0004-4EFF-9CA1-28EA6EA58036}" presName="node" presStyleLbl="node1" presStyleIdx="4" presStyleCnt="5">
        <dgm:presLayoutVars>
          <dgm:bulletEnabled val="1"/>
        </dgm:presLayoutVars>
      </dgm:prSet>
      <dgm:spPr/>
    </dgm:pt>
  </dgm:ptLst>
  <dgm:cxnLst>
    <dgm:cxn modelId="{770F8B07-4862-41EF-A38C-963F638B7737}" type="presOf" srcId="{E049F3FB-8E80-4D8E-8961-4375DF4FB2D9}" destId="{75FD1805-CE3F-457A-8BB8-9A990EB5CF6F}" srcOrd="0" destOrd="0" presId="urn:microsoft.com/office/officeart/2005/8/layout/process1"/>
    <dgm:cxn modelId="{C037430E-A4AC-466D-BD8A-9C14EB1E70C3}" type="presOf" srcId="{724455DF-8EA9-4355-954C-FAF933C5F080}" destId="{4F579F7A-7048-4F67-9817-4EA703F4E263}" srcOrd="0" destOrd="0" presId="urn:microsoft.com/office/officeart/2005/8/layout/process1"/>
    <dgm:cxn modelId="{D491171F-0BA5-4257-9CA7-55A3E4076A46}" srcId="{14DDB16E-5199-4393-B065-83E36360B06F}" destId="{3C13E06B-C308-4114-83B8-1399C50E421E}" srcOrd="1" destOrd="0" parTransId="{CAF072E8-AE1D-4C52-9737-53AB38DF9066}" sibTransId="{724455DF-8EA9-4355-954C-FAF933C5F080}"/>
    <dgm:cxn modelId="{277CCE64-7082-4E91-9E36-B94128ACA612}" srcId="{14DDB16E-5199-4393-B065-83E36360B06F}" destId="{2F3BC481-A835-4ED0-9DF1-379550FA411E}" srcOrd="3" destOrd="0" parTransId="{13194140-F1B1-4907-B7BE-767A2774A76B}" sibTransId="{E049F3FB-8E80-4D8E-8961-4375DF4FB2D9}"/>
    <dgm:cxn modelId="{8D786E67-A212-4D55-B358-9A5E4149EB95}" srcId="{14DDB16E-5199-4393-B065-83E36360B06F}" destId="{315F28CE-8DEE-46C2-BBAD-AF1ADD4BECC7}" srcOrd="2" destOrd="0" parTransId="{8735D9B7-29F4-4DCB-BD37-2C4C2B38C5E6}" sibTransId="{08A6BEF6-E1B8-4334-8FF3-2B122DCB5B44}"/>
    <dgm:cxn modelId="{F6CC746E-77C3-4F39-AA8E-90137F965330}" type="presOf" srcId="{315F28CE-8DEE-46C2-BBAD-AF1ADD4BECC7}" destId="{2E883EDD-918E-4CF2-9135-9E54BFA81199}" srcOrd="0" destOrd="0" presId="urn:microsoft.com/office/officeart/2005/8/layout/process1"/>
    <dgm:cxn modelId="{98B3945A-82CC-426D-8D44-A91E6B5F4727}" type="presOf" srcId="{14DDB16E-5199-4393-B065-83E36360B06F}" destId="{BFDFE226-14BD-4F20-9327-1D2EF368E8D6}" srcOrd="0" destOrd="0" presId="urn:microsoft.com/office/officeart/2005/8/layout/process1"/>
    <dgm:cxn modelId="{FF82A07A-E534-406F-B37C-C6F895526099}" type="presOf" srcId="{3C13E06B-C308-4114-83B8-1399C50E421E}" destId="{8BD5C195-C20C-40FE-B808-F2623C2320EE}" srcOrd="0" destOrd="0" presId="urn:microsoft.com/office/officeart/2005/8/layout/process1"/>
    <dgm:cxn modelId="{CEE26986-57C4-463A-BE33-EAE2F112FD43}" type="presOf" srcId="{D8FABE5F-25AD-4DCA-A04A-DAD327EC599A}" destId="{4D786B63-2A34-4CAB-8F35-D3E0F69643F0}" srcOrd="1" destOrd="0" presId="urn:microsoft.com/office/officeart/2005/8/layout/process1"/>
    <dgm:cxn modelId="{E22B2288-D6C9-4B9E-9538-DFE9C6E329F4}" type="presOf" srcId="{8CC0E035-6D1E-4B76-9617-9341C409169A}" destId="{B1F45C22-D4CC-450E-B325-93244AA9A0F3}" srcOrd="0" destOrd="0" presId="urn:microsoft.com/office/officeart/2005/8/layout/process1"/>
    <dgm:cxn modelId="{1A59D993-4BAB-4ED3-BFA3-6CC352DBFCF6}" type="presOf" srcId="{08A6BEF6-E1B8-4334-8FF3-2B122DCB5B44}" destId="{F961D6AC-F352-4917-BEAB-A20281DA81E5}" srcOrd="0" destOrd="0" presId="urn:microsoft.com/office/officeart/2005/8/layout/process1"/>
    <dgm:cxn modelId="{323C4098-5E5F-4E5A-8998-01F55ED28B5A}" srcId="{14DDB16E-5199-4393-B065-83E36360B06F}" destId="{8CC0E035-6D1E-4B76-9617-9341C409169A}" srcOrd="0" destOrd="0" parTransId="{E409E7DE-C31D-43CF-A808-60B79C21383D}" sibTransId="{D8FABE5F-25AD-4DCA-A04A-DAD327EC599A}"/>
    <dgm:cxn modelId="{AEF607B0-2F4C-42CF-90C0-11C4615F455E}" type="presOf" srcId="{2F3BC481-A835-4ED0-9DF1-379550FA411E}" destId="{5D6DAEA8-5127-40D7-A4AE-3378508BD5FB}" srcOrd="0" destOrd="0" presId="urn:microsoft.com/office/officeart/2005/8/layout/process1"/>
    <dgm:cxn modelId="{91D7FFC9-3E52-4213-A3BA-82E0DBD32B46}" type="presOf" srcId="{08A6BEF6-E1B8-4334-8FF3-2B122DCB5B44}" destId="{E602F22F-3BC1-4A1C-BFCE-9BA45DD5087E}" srcOrd="1" destOrd="0" presId="urn:microsoft.com/office/officeart/2005/8/layout/process1"/>
    <dgm:cxn modelId="{C698D3CA-471A-45A0-B84D-88843F32578A}" type="presOf" srcId="{53F4E65E-0004-4EFF-9CA1-28EA6EA58036}" destId="{FE9B72BA-2D89-4546-80E5-CC44D79CAD88}" srcOrd="0" destOrd="0" presId="urn:microsoft.com/office/officeart/2005/8/layout/process1"/>
    <dgm:cxn modelId="{A593DCCD-CAE7-4F38-9ACB-9FA0C6098FB8}" type="presOf" srcId="{D8FABE5F-25AD-4DCA-A04A-DAD327EC599A}" destId="{A834F2F5-1ED7-4972-8BEB-1BDF26A7A1BA}" srcOrd="0" destOrd="0" presId="urn:microsoft.com/office/officeart/2005/8/layout/process1"/>
    <dgm:cxn modelId="{4B1803D5-4AB8-4A94-9A84-67D33A6C90BD}" srcId="{14DDB16E-5199-4393-B065-83E36360B06F}" destId="{53F4E65E-0004-4EFF-9CA1-28EA6EA58036}" srcOrd="4" destOrd="0" parTransId="{A7D43E04-C090-4E2D-8283-44C29239C57C}" sibTransId="{6A6B5F19-CD1E-4CB7-A283-586E2D845505}"/>
    <dgm:cxn modelId="{1B8EC9D7-209F-4A76-BC64-3E113F228B09}" type="presOf" srcId="{724455DF-8EA9-4355-954C-FAF933C5F080}" destId="{3CD97A2C-6398-45C2-8076-733FDEE79350}" srcOrd="1" destOrd="0" presId="urn:microsoft.com/office/officeart/2005/8/layout/process1"/>
    <dgm:cxn modelId="{2B0CFCE1-C8AC-45F5-BAF7-A91C54CBF9DD}" type="presOf" srcId="{E049F3FB-8E80-4D8E-8961-4375DF4FB2D9}" destId="{6AAE4484-B36A-44D2-9B63-6CC3AC654BA0}" srcOrd="1" destOrd="0" presId="urn:microsoft.com/office/officeart/2005/8/layout/process1"/>
    <dgm:cxn modelId="{ACBD1CAE-2BC1-4B5C-AAC9-3888640DB63A}" type="presParOf" srcId="{BFDFE226-14BD-4F20-9327-1D2EF368E8D6}" destId="{B1F45C22-D4CC-450E-B325-93244AA9A0F3}" srcOrd="0" destOrd="0" presId="urn:microsoft.com/office/officeart/2005/8/layout/process1"/>
    <dgm:cxn modelId="{8FCEB977-C2E7-4B66-9043-4D94A79C4A78}" type="presParOf" srcId="{BFDFE226-14BD-4F20-9327-1D2EF368E8D6}" destId="{A834F2F5-1ED7-4972-8BEB-1BDF26A7A1BA}" srcOrd="1" destOrd="0" presId="urn:microsoft.com/office/officeart/2005/8/layout/process1"/>
    <dgm:cxn modelId="{D32134A7-3A0A-4419-AB08-1DD72C74C3B8}" type="presParOf" srcId="{A834F2F5-1ED7-4972-8BEB-1BDF26A7A1BA}" destId="{4D786B63-2A34-4CAB-8F35-D3E0F69643F0}" srcOrd="0" destOrd="0" presId="urn:microsoft.com/office/officeart/2005/8/layout/process1"/>
    <dgm:cxn modelId="{3C4F93F0-878B-4345-B372-9347A521E2FF}" type="presParOf" srcId="{BFDFE226-14BD-4F20-9327-1D2EF368E8D6}" destId="{8BD5C195-C20C-40FE-B808-F2623C2320EE}" srcOrd="2" destOrd="0" presId="urn:microsoft.com/office/officeart/2005/8/layout/process1"/>
    <dgm:cxn modelId="{E3065786-B318-4E7D-A6E2-81CD0BA12334}" type="presParOf" srcId="{BFDFE226-14BD-4F20-9327-1D2EF368E8D6}" destId="{4F579F7A-7048-4F67-9817-4EA703F4E263}" srcOrd="3" destOrd="0" presId="urn:microsoft.com/office/officeart/2005/8/layout/process1"/>
    <dgm:cxn modelId="{2F57A12E-497D-4985-995C-3C1F1306A77A}" type="presParOf" srcId="{4F579F7A-7048-4F67-9817-4EA703F4E263}" destId="{3CD97A2C-6398-45C2-8076-733FDEE79350}" srcOrd="0" destOrd="0" presId="urn:microsoft.com/office/officeart/2005/8/layout/process1"/>
    <dgm:cxn modelId="{73E1B839-5778-4926-ABC2-4429379A8AB6}" type="presParOf" srcId="{BFDFE226-14BD-4F20-9327-1D2EF368E8D6}" destId="{2E883EDD-918E-4CF2-9135-9E54BFA81199}" srcOrd="4" destOrd="0" presId="urn:microsoft.com/office/officeart/2005/8/layout/process1"/>
    <dgm:cxn modelId="{3C030E0D-4EBF-4A46-B190-236A5148097A}" type="presParOf" srcId="{BFDFE226-14BD-4F20-9327-1D2EF368E8D6}" destId="{F961D6AC-F352-4917-BEAB-A20281DA81E5}" srcOrd="5" destOrd="0" presId="urn:microsoft.com/office/officeart/2005/8/layout/process1"/>
    <dgm:cxn modelId="{5E7E8D96-A08D-4BEE-884C-CC11D58B9E74}" type="presParOf" srcId="{F961D6AC-F352-4917-BEAB-A20281DA81E5}" destId="{E602F22F-3BC1-4A1C-BFCE-9BA45DD5087E}" srcOrd="0" destOrd="0" presId="urn:microsoft.com/office/officeart/2005/8/layout/process1"/>
    <dgm:cxn modelId="{292E8C73-0B12-4159-8DA4-3A892E1A88BC}" type="presParOf" srcId="{BFDFE226-14BD-4F20-9327-1D2EF368E8D6}" destId="{5D6DAEA8-5127-40D7-A4AE-3378508BD5FB}" srcOrd="6" destOrd="0" presId="urn:microsoft.com/office/officeart/2005/8/layout/process1"/>
    <dgm:cxn modelId="{DCBE606C-FEB7-4A63-8908-426CA67D2CAE}" type="presParOf" srcId="{BFDFE226-14BD-4F20-9327-1D2EF368E8D6}" destId="{75FD1805-CE3F-457A-8BB8-9A990EB5CF6F}" srcOrd="7" destOrd="0" presId="urn:microsoft.com/office/officeart/2005/8/layout/process1"/>
    <dgm:cxn modelId="{32FC3488-8A80-45EC-9BD9-B51FFFDFF3D6}" type="presParOf" srcId="{75FD1805-CE3F-457A-8BB8-9A990EB5CF6F}" destId="{6AAE4484-B36A-44D2-9B63-6CC3AC654BA0}" srcOrd="0" destOrd="0" presId="urn:microsoft.com/office/officeart/2005/8/layout/process1"/>
    <dgm:cxn modelId="{6C5A8C2E-5135-4E74-A917-E95BF9FA2878}" type="presParOf" srcId="{BFDFE226-14BD-4F20-9327-1D2EF368E8D6}" destId="{FE9B72BA-2D89-4546-80E5-CC44D79CAD8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11769-2AF3-464D-A8BE-FA6092E4A38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780E2156-C15F-4C6E-8E1C-C98A0C3D26B6}">
      <dgm:prSet phldrT="[Tekst]"/>
      <dgm:spPr/>
      <dgm:t>
        <a:bodyPr/>
        <a:lstStyle/>
        <a:p>
          <a:r>
            <a:rPr lang="pl-PL" b="1" dirty="0">
              <a:latin typeface="Calibri" pitchFamily="34" charset="0"/>
              <a:cs typeface="Calibri" pitchFamily="34" charset="0"/>
            </a:rPr>
            <a:t>Rozliczanie wydatków</a:t>
          </a:r>
        </a:p>
      </dgm:t>
    </dgm:pt>
    <dgm:pt modelId="{CCB630E5-7EC2-495E-8757-A0B677AB0425}" type="parTrans" cxnId="{B30DC048-3403-4A73-A64F-97893549B9FD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8B540BC3-EF9D-41A9-BEB4-98851164BA49}" type="sibTrans" cxnId="{B30DC048-3403-4A73-A64F-97893549B9FD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14D396B9-6829-48AE-B00A-A0465286D5E8}">
      <dgm:prSet phldrT="[Tekst]"/>
      <dgm:spPr/>
      <dgm:t>
        <a:bodyPr/>
        <a:lstStyle/>
        <a:p>
          <a:r>
            <a:rPr lang="pl-PL" b="1" dirty="0">
              <a:latin typeface="Calibri" pitchFamily="34" charset="0"/>
              <a:cs typeface="Calibri" pitchFamily="34" charset="0"/>
            </a:rPr>
            <a:t>Wydatki rzeczywiście poniesione</a:t>
          </a:r>
        </a:p>
      </dgm:t>
    </dgm:pt>
    <dgm:pt modelId="{01552E6B-B901-40D7-9CBE-058158F65C6B}" type="parTrans" cxnId="{4A0D40D1-DEBC-4C3C-9162-81057202C8D9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EC72C878-D159-4552-8A26-4073AEB4F83A}" type="sibTrans" cxnId="{4A0D40D1-DEBC-4C3C-9162-81057202C8D9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CF91FEE8-D548-4826-A66D-74D972625905}">
      <dgm:prSet phldrT="[Tekst]"/>
      <dgm:spPr/>
      <dgm:t>
        <a:bodyPr/>
        <a:lstStyle/>
        <a:p>
          <a:r>
            <a:rPr lang="pl-PL" b="1" dirty="0">
              <a:latin typeface="Calibri" pitchFamily="34" charset="0"/>
              <a:cs typeface="Calibri" pitchFamily="34" charset="0"/>
            </a:rPr>
            <a:t>Metody uproszczone</a:t>
          </a:r>
        </a:p>
      </dgm:t>
    </dgm:pt>
    <dgm:pt modelId="{18133CCF-DFAE-4290-8316-A4DBD33A862C}" type="parTrans" cxnId="{F06158EA-C4A1-4158-A6E2-AF5BE3C3FD5D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AEA0A55A-3600-446C-8D5D-464DDF95D1A6}" type="sibTrans" cxnId="{F06158EA-C4A1-4158-A6E2-AF5BE3C3FD5D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96D04CE0-BDEF-45DE-A28B-A9CF4F91A382}">
      <dgm:prSet phldrT="[Tekst]"/>
      <dgm:spPr/>
      <dgm:t>
        <a:bodyPr/>
        <a:lstStyle/>
        <a:p>
          <a:r>
            <a:rPr lang="pl-PL" b="1" dirty="0">
              <a:latin typeface="Calibri" pitchFamily="34" charset="0"/>
              <a:cs typeface="Calibri" pitchFamily="34" charset="0"/>
            </a:rPr>
            <a:t>Stawki jednostkowe</a:t>
          </a:r>
        </a:p>
      </dgm:t>
    </dgm:pt>
    <dgm:pt modelId="{8D3EE37E-E119-4DC2-9BF3-9B23ACFD43F9}" type="parTrans" cxnId="{67743DD4-C11B-48E6-AE24-FDA1125A5DFE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D2046F8B-9550-47FE-B1BB-16C5ADE27047}" type="sibTrans" cxnId="{67743DD4-C11B-48E6-AE24-FDA1125A5DFE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FFEFF5BE-5FBE-44BB-95A8-F009FB1317A2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latin typeface="Calibri" pitchFamily="34" charset="0"/>
              <a:cs typeface="Calibri" pitchFamily="34" charset="0"/>
            </a:rPr>
            <a:t>Kwoty ryczałtowe</a:t>
          </a:r>
        </a:p>
      </dgm:t>
    </dgm:pt>
    <dgm:pt modelId="{4940D999-4AE5-4DDE-BD3D-4D210742286C}" type="parTrans" cxnId="{8000CE6B-B6F2-4AE4-85C0-897FA62153DA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9D41DE9F-D44B-4A6C-8804-245256EE852F}" type="sibTrans" cxnId="{8000CE6B-B6F2-4AE4-85C0-897FA62153DA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793EB14C-F3E0-472D-B52B-685DE6119651}">
      <dgm:prSet phldrT="[Tekst]"/>
      <dgm:spPr/>
      <dgm:t>
        <a:bodyPr/>
        <a:lstStyle/>
        <a:p>
          <a:r>
            <a:rPr lang="pl-PL" b="1" dirty="0">
              <a:latin typeface="Calibri" pitchFamily="34" charset="0"/>
              <a:cs typeface="Calibri" pitchFamily="34" charset="0"/>
            </a:rPr>
            <a:t>Stawki ryczałtowe</a:t>
          </a:r>
          <a:br>
            <a:rPr lang="pl-PL" b="1" dirty="0">
              <a:latin typeface="Calibri" pitchFamily="34" charset="0"/>
              <a:cs typeface="Calibri" pitchFamily="34" charset="0"/>
            </a:rPr>
          </a:br>
          <a:r>
            <a:rPr lang="pl-PL" b="1" dirty="0">
              <a:latin typeface="Calibri" pitchFamily="34" charset="0"/>
              <a:cs typeface="Calibri" pitchFamily="34" charset="0"/>
            </a:rPr>
            <a:t>(% kategorii wydatków)</a:t>
          </a:r>
        </a:p>
      </dgm:t>
    </dgm:pt>
    <dgm:pt modelId="{3789008E-1602-4AFD-8A2D-1FD688E7B596}" type="parTrans" cxnId="{516BA1BE-31DD-4A7A-922F-B173E2E08568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B0517B6A-7F57-45C1-8111-ED77C1E7181B}" type="sibTrans" cxnId="{516BA1BE-31DD-4A7A-922F-B173E2E08568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D7F6275C-AC6C-4136-BF15-2A3F6E5BD7DA}" type="pres">
      <dgm:prSet presAssocID="{60411769-2AF3-464D-A8BE-FA6092E4A3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229316-AA02-4EDB-9809-F24F4A446402}" type="pres">
      <dgm:prSet presAssocID="{780E2156-C15F-4C6E-8E1C-C98A0C3D26B6}" presName="hierRoot1" presStyleCnt="0"/>
      <dgm:spPr/>
    </dgm:pt>
    <dgm:pt modelId="{52F77D7D-7BD4-49EB-9EEA-90CB6744D82B}" type="pres">
      <dgm:prSet presAssocID="{780E2156-C15F-4C6E-8E1C-C98A0C3D26B6}" presName="composite" presStyleCnt="0"/>
      <dgm:spPr/>
    </dgm:pt>
    <dgm:pt modelId="{3B785CA1-1397-4D5A-8C4E-ECF4CF46930B}" type="pres">
      <dgm:prSet presAssocID="{780E2156-C15F-4C6E-8E1C-C98A0C3D26B6}" presName="background" presStyleLbl="node0" presStyleIdx="0" presStyleCnt="1"/>
      <dgm:spPr/>
    </dgm:pt>
    <dgm:pt modelId="{FD4A444B-2E34-4270-B826-3DD0FEDE01BB}" type="pres">
      <dgm:prSet presAssocID="{780E2156-C15F-4C6E-8E1C-C98A0C3D26B6}" presName="text" presStyleLbl="fgAcc0" presStyleIdx="0" presStyleCnt="1">
        <dgm:presLayoutVars>
          <dgm:chPref val="3"/>
        </dgm:presLayoutVars>
      </dgm:prSet>
      <dgm:spPr/>
    </dgm:pt>
    <dgm:pt modelId="{5CB3B0FE-180B-4CB5-B05D-4DA0A58FE0B3}" type="pres">
      <dgm:prSet presAssocID="{780E2156-C15F-4C6E-8E1C-C98A0C3D26B6}" presName="hierChild2" presStyleCnt="0"/>
      <dgm:spPr/>
    </dgm:pt>
    <dgm:pt modelId="{B79543EC-9575-45B3-8CA1-146B5FEE11A3}" type="pres">
      <dgm:prSet presAssocID="{01552E6B-B901-40D7-9CBE-058158F65C6B}" presName="Name10" presStyleLbl="parChTrans1D2" presStyleIdx="0" presStyleCnt="2"/>
      <dgm:spPr/>
    </dgm:pt>
    <dgm:pt modelId="{87E9266F-B229-4C4F-BDC2-1141D8A64E3F}" type="pres">
      <dgm:prSet presAssocID="{14D396B9-6829-48AE-B00A-A0465286D5E8}" presName="hierRoot2" presStyleCnt="0"/>
      <dgm:spPr/>
    </dgm:pt>
    <dgm:pt modelId="{6584BFE5-3A43-4017-9125-AA595B53EB37}" type="pres">
      <dgm:prSet presAssocID="{14D396B9-6829-48AE-B00A-A0465286D5E8}" presName="composite2" presStyleCnt="0"/>
      <dgm:spPr/>
    </dgm:pt>
    <dgm:pt modelId="{B7A78874-F7AE-4A54-8847-2FF4B91524C0}" type="pres">
      <dgm:prSet presAssocID="{14D396B9-6829-48AE-B00A-A0465286D5E8}" presName="background2" presStyleLbl="node2" presStyleIdx="0" presStyleCnt="2"/>
      <dgm:spPr/>
    </dgm:pt>
    <dgm:pt modelId="{F0C724F1-5486-49BE-B303-21DB9B657795}" type="pres">
      <dgm:prSet presAssocID="{14D396B9-6829-48AE-B00A-A0465286D5E8}" presName="text2" presStyleLbl="fgAcc2" presStyleIdx="0" presStyleCnt="2">
        <dgm:presLayoutVars>
          <dgm:chPref val="3"/>
        </dgm:presLayoutVars>
      </dgm:prSet>
      <dgm:spPr/>
    </dgm:pt>
    <dgm:pt modelId="{7CF6B981-BBB6-4B00-BE90-53EFC2A2DDD5}" type="pres">
      <dgm:prSet presAssocID="{14D396B9-6829-48AE-B00A-A0465286D5E8}" presName="hierChild3" presStyleCnt="0"/>
      <dgm:spPr/>
    </dgm:pt>
    <dgm:pt modelId="{A4F6FAF6-505B-420E-8E9C-075CD474D51D}" type="pres">
      <dgm:prSet presAssocID="{18133CCF-DFAE-4290-8316-A4DBD33A862C}" presName="Name10" presStyleLbl="parChTrans1D2" presStyleIdx="1" presStyleCnt="2"/>
      <dgm:spPr/>
    </dgm:pt>
    <dgm:pt modelId="{9B6F40F4-5964-4BD0-9548-03814DE31490}" type="pres">
      <dgm:prSet presAssocID="{CF91FEE8-D548-4826-A66D-74D972625905}" presName="hierRoot2" presStyleCnt="0"/>
      <dgm:spPr/>
    </dgm:pt>
    <dgm:pt modelId="{0570FCD2-1ECB-4B27-8ECA-010AC2092D6C}" type="pres">
      <dgm:prSet presAssocID="{CF91FEE8-D548-4826-A66D-74D972625905}" presName="composite2" presStyleCnt="0"/>
      <dgm:spPr/>
    </dgm:pt>
    <dgm:pt modelId="{32C84E70-546D-4DFF-B658-94CDB83D4B7F}" type="pres">
      <dgm:prSet presAssocID="{CF91FEE8-D548-4826-A66D-74D972625905}" presName="background2" presStyleLbl="node2" presStyleIdx="1" presStyleCnt="2"/>
      <dgm:spPr/>
    </dgm:pt>
    <dgm:pt modelId="{92CB6060-A8EF-4BE8-8408-788C0474056D}" type="pres">
      <dgm:prSet presAssocID="{CF91FEE8-D548-4826-A66D-74D972625905}" presName="text2" presStyleLbl="fgAcc2" presStyleIdx="1" presStyleCnt="2">
        <dgm:presLayoutVars>
          <dgm:chPref val="3"/>
        </dgm:presLayoutVars>
      </dgm:prSet>
      <dgm:spPr/>
    </dgm:pt>
    <dgm:pt modelId="{B3A1BA6A-0DA6-4A83-A0BA-14399434E974}" type="pres">
      <dgm:prSet presAssocID="{CF91FEE8-D548-4826-A66D-74D972625905}" presName="hierChild3" presStyleCnt="0"/>
      <dgm:spPr/>
    </dgm:pt>
    <dgm:pt modelId="{A6BC0A7C-81B4-4B72-84BB-C3321C1EC4DC}" type="pres">
      <dgm:prSet presAssocID="{8D3EE37E-E119-4DC2-9BF3-9B23ACFD43F9}" presName="Name17" presStyleLbl="parChTrans1D3" presStyleIdx="0" presStyleCnt="3"/>
      <dgm:spPr/>
    </dgm:pt>
    <dgm:pt modelId="{16B77431-3629-4BEE-B032-9D548BC726B1}" type="pres">
      <dgm:prSet presAssocID="{96D04CE0-BDEF-45DE-A28B-A9CF4F91A382}" presName="hierRoot3" presStyleCnt="0"/>
      <dgm:spPr/>
    </dgm:pt>
    <dgm:pt modelId="{ED814E93-F9E6-491B-AAFA-37186474F8FB}" type="pres">
      <dgm:prSet presAssocID="{96D04CE0-BDEF-45DE-A28B-A9CF4F91A382}" presName="composite3" presStyleCnt="0"/>
      <dgm:spPr/>
    </dgm:pt>
    <dgm:pt modelId="{CB55DB0E-6E99-4110-BD35-A322EB7134D8}" type="pres">
      <dgm:prSet presAssocID="{96D04CE0-BDEF-45DE-A28B-A9CF4F91A382}" presName="background3" presStyleLbl="node3" presStyleIdx="0" presStyleCnt="3"/>
      <dgm:spPr/>
    </dgm:pt>
    <dgm:pt modelId="{397E3A7E-1B51-4046-BB59-198B34226AAB}" type="pres">
      <dgm:prSet presAssocID="{96D04CE0-BDEF-45DE-A28B-A9CF4F91A382}" presName="text3" presStyleLbl="fgAcc3" presStyleIdx="0" presStyleCnt="3">
        <dgm:presLayoutVars>
          <dgm:chPref val="3"/>
        </dgm:presLayoutVars>
      </dgm:prSet>
      <dgm:spPr/>
    </dgm:pt>
    <dgm:pt modelId="{58F9EAB5-2CF8-448C-888B-6C933DF4EE27}" type="pres">
      <dgm:prSet presAssocID="{96D04CE0-BDEF-45DE-A28B-A9CF4F91A382}" presName="hierChild4" presStyleCnt="0"/>
      <dgm:spPr/>
    </dgm:pt>
    <dgm:pt modelId="{3CE34D9F-100C-48A0-B3A5-3810F67EA623}" type="pres">
      <dgm:prSet presAssocID="{4940D999-4AE5-4DDE-BD3D-4D210742286C}" presName="Name17" presStyleLbl="parChTrans1D3" presStyleIdx="1" presStyleCnt="3"/>
      <dgm:spPr/>
    </dgm:pt>
    <dgm:pt modelId="{A8E759AF-6FA5-4E42-8279-BC687DA00A42}" type="pres">
      <dgm:prSet presAssocID="{FFEFF5BE-5FBE-44BB-95A8-F009FB1317A2}" presName="hierRoot3" presStyleCnt="0"/>
      <dgm:spPr/>
    </dgm:pt>
    <dgm:pt modelId="{57C530DF-00F6-41D9-A609-17621E24A1DD}" type="pres">
      <dgm:prSet presAssocID="{FFEFF5BE-5FBE-44BB-95A8-F009FB1317A2}" presName="composite3" presStyleCnt="0"/>
      <dgm:spPr/>
    </dgm:pt>
    <dgm:pt modelId="{152FB834-B20E-4EC8-A978-6BF5CFE2DD7D}" type="pres">
      <dgm:prSet presAssocID="{FFEFF5BE-5FBE-44BB-95A8-F009FB1317A2}" presName="background3" presStyleLbl="node3" presStyleIdx="1" presStyleCnt="3"/>
      <dgm:spPr/>
    </dgm:pt>
    <dgm:pt modelId="{6973C54E-6E01-463A-B91B-D85EB874D47C}" type="pres">
      <dgm:prSet presAssocID="{FFEFF5BE-5FBE-44BB-95A8-F009FB1317A2}" presName="text3" presStyleLbl="fgAcc3" presStyleIdx="1" presStyleCnt="3">
        <dgm:presLayoutVars>
          <dgm:chPref val="3"/>
        </dgm:presLayoutVars>
      </dgm:prSet>
      <dgm:spPr/>
    </dgm:pt>
    <dgm:pt modelId="{70CC7370-7023-4BE3-A5F4-38BF6DD86CA0}" type="pres">
      <dgm:prSet presAssocID="{FFEFF5BE-5FBE-44BB-95A8-F009FB1317A2}" presName="hierChild4" presStyleCnt="0"/>
      <dgm:spPr/>
    </dgm:pt>
    <dgm:pt modelId="{5B709FC9-ABC5-428C-ACFA-02A14E510E8E}" type="pres">
      <dgm:prSet presAssocID="{3789008E-1602-4AFD-8A2D-1FD688E7B596}" presName="Name17" presStyleLbl="parChTrans1D3" presStyleIdx="2" presStyleCnt="3"/>
      <dgm:spPr/>
    </dgm:pt>
    <dgm:pt modelId="{317D0217-58B4-4B3A-8F48-1199EC5D202F}" type="pres">
      <dgm:prSet presAssocID="{793EB14C-F3E0-472D-B52B-685DE6119651}" presName="hierRoot3" presStyleCnt="0"/>
      <dgm:spPr/>
    </dgm:pt>
    <dgm:pt modelId="{4A8D5892-FFAF-40F5-A09F-7FF4D337689A}" type="pres">
      <dgm:prSet presAssocID="{793EB14C-F3E0-472D-B52B-685DE6119651}" presName="composite3" presStyleCnt="0"/>
      <dgm:spPr/>
    </dgm:pt>
    <dgm:pt modelId="{636065E2-2CBA-4631-B5CD-69B06D98CEE2}" type="pres">
      <dgm:prSet presAssocID="{793EB14C-F3E0-472D-B52B-685DE6119651}" presName="background3" presStyleLbl="node3" presStyleIdx="2" presStyleCnt="3"/>
      <dgm:spPr/>
    </dgm:pt>
    <dgm:pt modelId="{77AFF6B0-311A-41B5-8BAC-5B11B6650448}" type="pres">
      <dgm:prSet presAssocID="{793EB14C-F3E0-472D-B52B-685DE6119651}" presName="text3" presStyleLbl="fgAcc3" presStyleIdx="2" presStyleCnt="3">
        <dgm:presLayoutVars>
          <dgm:chPref val="3"/>
        </dgm:presLayoutVars>
      </dgm:prSet>
      <dgm:spPr/>
    </dgm:pt>
    <dgm:pt modelId="{6DD3867A-F843-4C67-9692-C10BB2461E14}" type="pres">
      <dgm:prSet presAssocID="{793EB14C-F3E0-472D-B52B-685DE6119651}" presName="hierChild4" presStyleCnt="0"/>
      <dgm:spPr/>
    </dgm:pt>
  </dgm:ptLst>
  <dgm:cxnLst>
    <dgm:cxn modelId="{E0ADF00D-1A0B-457F-A4E5-738EBF52DA98}" type="presOf" srcId="{18133CCF-DFAE-4290-8316-A4DBD33A862C}" destId="{A4F6FAF6-505B-420E-8E9C-075CD474D51D}" srcOrd="0" destOrd="0" presId="urn:microsoft.com/office/officeart/2005/8/layout/hierarchy1"/>
    <dgm:cxn modelId="{F1294715-AFC4-4257-BE08-7A99F103ACCA}" type="presOf" srcId="{60411769-2AF3-464D-A8BE-FA6092E4A389}" destId="{D7F6275C-AC6C-4136-BF15-2A3F6E5BD7DA}" srcOrd="0" destOrd="0" presId="urn:microsoft.com/office/officeart/2005/8/layout/hierarchy1"/>
    <dgm:cxn modelId="{B30DC048-3403-4A73-A64F-97893549B9FD}" srcId="{60411769-2AF3-464D-A8BE-FA6092E4A389}" destId="{780E2156-C15F-4C6E-8E1C-C98A0C3D26B6}" srcOrd="0" destOrd="0" parTransId="{CCB630E5-7EC2-495E-8757-A0B677AB0425}" sibTransId="{8B540BC3-EF9D-41A9-BEB4-98851164BA49}"/>
    <dgm:cxn modelId="{8000CE6B-B6F2-4AE4-85C0-897FA62153DA}" srcId="{CF91FEE8-D548-4826-A66D-74D972625905}" destId="{FFEFF5BE-5FBE-44BB-95A8-F009FB1317A2}" srcOrd="1" destOrd="0" parTransId="{4940D999-4AE5-4DDE-BD3D-4D210742286C}" sibTransId="{9D41DE9F-D44B-4A6C-8804-245256EE852F}"/>
    <dgm:cxn modelId="{3CF4886E-A2BB-4603-9F3C-B142CC93351B}" type="presOf" srcId="{8D3EE37E-E119-4DC2-9BF3-9B23ACFD43F9}" destId="{A6BC0A7C-81B4-4B72-84BB-C3321C1EC4DC}" srcOrd="0" destOrd="0" presId="urn:microsoft.com/office/officeart/2005/8/layout/hierarchy1"/>
    <dgm:cxn modelId="{A3DBC7B0-55B2-432C-9B6D-306ED5DB61CE}" type="presOf" srcId="{01552E6B-B901-40D7-9CBE-058158F65C6B}" destId="{B79543EC-9575-45B3-8CA1-146B5FEE11A3}" srcOrd="0" destOrd="0" presId="urn:microsoft.com/office/officeart/2005/8/layout/hierarchy1"/>
    <dgm:cxn modelId="{B20F17BE-05E5-456C-81F8-93CC42C2ACC8}" type="presOf" srcId="{CF91FEE8-D548-4826-A66D-74D972625905}" destId="{92CB6060-A8EF-4BE8-8408-788C0474056D}" srcOrd="0" destOrd="0" presId="urn:microsoft.com/office/officeart/2005/8/layout/hierarchy1"/>
    <dgm:cxn modelId="{516BA1BE-31DD-4A7A-922F-B173E2E08568}" srcId="{CF91FEE8-D548-4826-A66D-74D972625905}" destId="{793EB14C-F3E0-472D-B52B-685DE6119651}" srcOrd="2" destOrd="0" parTransId="{3789008E-1602-4AFD-8A2D-1FD688E7B596}" sibTransId="{B0517B6A-7F57-45C1-8111-ED77C1E7181B}"/>
    <dgm:cxn modelId="{AAFAF8C4-8348-498E-853A-57DB8A7E6D12}" type="presOf" srcId="{96D04CE0-BDEF-45DE-A28B-A9CF4F91A382}" destId="{397E3A7E-1B51-4046-BB59-198B34226AAB}" srcOrd="0" destOrd="0" presId="urn:microsoft.com/office/officeart/2005/8/layout/hierarchy1"/>
    <dgm:cxn modelId="{E6CA4ACA-6376-4E4C-A054-A7168134EC0D}" type="presOf" srcId="{14D396B9-6829-48AE-B00A-A0465286D5E8}" destId="{F0C724F1-5486-49BE-B303-21DB9B657795}" srcOrd="0" destOrd="0" presId="urn:microsoft.com/office/officeart/2005/8/layout/hierarchy1"/>
    <dgm:cxn modelId="{4A0D40D1-DEBC-4C3C-9162-81057202C8D9}" srcId="{780E2156-C15F-4C6E-8E1C-C98A0C3D26B6}" destId="{14D396B9-6829-48AE-B00A-A0465286D5E8}" srcOrd="0" destOrd="0" parTransId="{01552E6B-B901-40D7-9CBE-058158F65C6B}" sibTransId="{EC72C878-D159-4552-8A26-4073AEB4F83A}"/>
    <dgm:cxn modelId="{2136AAD3-F644-432A-A1F6-3CE88CD0DA8D}" type="presOf" srcId="{780E2156-C15F-4C6E-8E1C-C98A0C3D26B6}" destId="{FD4A444B-2E34-4270-B826-3DD0FEDE01BB}" srcOrd="0" destOrd="0" presId="urn:microsoft.com/office/officeart/2005/8/layout/hierarchy1"/>
    <dgm:cxn modelId="{67743DD4-C11B-48E6-AE24-FDA1125A5DFE}" srcId="{CF91FEE8-D548-4826-A66D-74D972625905}" destId="{96D04CE0-BDEF-45DE-A28B-A9CF4F91A382}" srcOrd="0" destOrd="0" parTransId="{8D3EE37E-E119-4DC2-9BF3-9B23ACFD43F9}" sibTransId="{D2046F8B-9550-47FE-B1BB-16C5ADE27047}"/>
    <dgm:cxn modelId="{92C2A3DE-22A6-44CC-AE17-9EDF81FC8D38}" type="presOf" srcId="{FFEFF5BE-5FBE-44BB-95A8-F009FB1317A2}" destId="{6973C54E-6E01-463A-B91B-D85EB874D47C}" srcOrd="0" destOrd="0" presId="urn:microsoft.com/office/officeart/2005/8/layout/hierarchy1"/>
    <dgm:cxn modelId="{7D634EDF-F6BC-4C31-B007-CB8EB92CCF82}" type="presOf" srcId="{793EB14C-F3E0-472D-B52B-685DE6119651}" destId="{77AFF6B0-311A-41B5-8BAC-5B11B6650448}" srcOrd="0" destOrd="0" presId="urn:microsoft.com/office/officeart/2005/8/layout/hierarchy1"/>
    <dgm:cxn modelId="{F06158EA-C4A1-4158-A6E2-AF5BE3C3FD5D}" srcId="{780E2156-C15F-4C6E-8E1C-C98A0C3D26B6}" destId="{CF91FEE8-D548-4826-A66D-74D972625905}" srcOrd="1" destOrd="0" parTransId="{18133CCF-DFAE-4290-8316-A4DBD33A862C}" sibTransId="{AEA0A55A-3600-446C-8D5D-464DDF95D1A6}"/>
    <dgm:cxn modelId="{B88D29F3-1D46-498F-B00C-4587683F2474}" type="presOf" srcId="{4940D999-4AE5-4DDE-BD3D-4D210742286C}" destId="{3CE34D9F-100C-48A0-B3A5-3810F67EA623}" srcOrd="0" destOrd="0" presId="urn:microsoft.com/office/officeart/2005/8/layout/hierarchy1"/>
    <dgm:cxn modelId="{0D56DFFF-3972-4F96-9E6F-E525BE6BA515}" type="presOf" srcId="{3789008E-1602-4AFD-8A2D-1FD688E7B596}" destId="{5B709FC9-ABC5-428C-ACFA-02A14E510E8E}" srcOrd="0" destOrd="0" presId="urn:microsoft.com/office/officeart/2005/8/layout/hierarchy1"/>
    <dgm:cxn modelId="{C1AA20C8-2DE9-4246-B9EB-58517582048B}" type="presParOf" srcId="{D7F6275C-AC6C-4136-BF15-2A3F6E5BD7DA}" destId="{E8229316-AA02-4EDB-9809-F24F4A446402}" srcOrd="0" destOrd="0" presId="urn:microsoft.com/office/officeart/2005/8/layout/hierarchy1"/>
    <dgm:cxn modelId="{A2EE394A-977C-4AED-8D63-C7D43F30F412}" type="presParOf" srcId="{E8229316-AA02-4EDB-9809-F24F4A446402}" destId="{52F77D7D-7BD4-49EB-9EEA-90CB6744D82B}" srcOrd="0" destOrd="0" presId="urn:microsoft.com/office/officeart/2005/8/layout/hierarchy1"/>
    <dgm:cxn modelId="{D1322DA4-F260-490B-94AE-BC73B8BE5B04}" type="presParOf" srcId="{52F77D7D-7BD4-49EB-9EEA-90CB6744D82B}" destId="{3B785CA1-1397-4D5A-8C4E-ECF4CF46930B}" srcOrd="0" destOrd="0" presId="urn:microsoft.com/office/officeart/2005/8/layout/hierarchy1"/>
    <dgm:cxn modelId="{12A05A6A-5F12-49D3-B086-6FAE75E87EE1}" type="presParOf" srcId="{52F77D7D-7BD4-49EB-9EEA-90CB6744D82B}" destId="{FD4A444B-2E34-4270-B826-3DD0FEDE01BB}" srcOrd="1" destOrd="0" presId="urn:microsoft.com/office/officeart/2005/8/layout/hierarchy1"/>
    <dgm:cxn modelId="{8A27EE18-3909-4887-BE1B-71A9FAA879F8}" type="presParOf" srcId="{E8229316-AA02-4EDB-9809-F24F4A446402}" destId="{5CB3B0FE-180B-4CB5-B05D-4DA0A58FE0B3}" srcOrd="1" destOrd="0" presId="urn:microsoft.com/office/officeart/2005/8/layout/hierarchy1"/>
    <dgm:cxn modelId="{5F79E089-6929-478B-AE70-5985BA5F390D}" type="presParOf" srcId="{5CB3B0FE-180B-4CB5-B05D-4DA0A58FE0B3}" destId="{B79543EC-9575-45B3-8CA1-146B5FEE11A3}" srcOrd="0" destOrd="0" presId="urn:microsoft.com/office/officeart/2005/8/layout/hierarchy1"/>
    <dgm:cxn modelId="{78C24E4E-6D93-4F17-9493-77CAF3EE75BD}" type="presParOf" srcId="{5CB3B0FE-180B-4CB5-B05D-4DA0A58FE0B3}" destId="{87E9266F-B229-4C4F-BDC2-1141D8A64E3F}" srcOrd="1" destOrd="0" presId="urn:microsoft.com/office/officeart/2005/8/layout/hierarchy1"/>
    <dgm:cxn modelId="{DAEB82FB-D2DF-4CA9-8C83-D75FA87F42AC}" type="presParOf" srcId="{87E9266F-B229-4C4F-BDC2-1141D8A64E3F}" destId="{6584BFE5-3A43-4017-9125-AA595B53EB37}" srcOrd="0" destOrd="0" presId="urn:microsoft.com/office/officeart/2005/8/layout/hierarchy1"/>
    <dgm:cxn modelId="{A9DC4ADE-49EA-4648-9587-0964C366D1E1}" type="presParOf" srcId="{6584BFE5-3A43-4017-9125-AA595B53EB37}" destId="{B7A78874-F7AE-4A54-8847-2FF4B91524C0}" srcOrd="0" destOrd="0" presId="urn:microsoft.com/office/officeart/2005/8/layout/hierarchy1"/>
    <dgm:cxn modelId="{B7C0695D-D4A1-46CE-9109-7C326B472C0D}" type="presParOf" srcId="{6584BFE5-3A43-4017-9125-AA595B53EB37}" destId="{F0C724F1-5486-49BE-B303-21DB9B657795}" srcOrd="1" destOrd="0" presId="urn:microsoft.com/office/officeart/2005/8/layout/hierarchy1"/>
    <dgm:cxn modelId="{9E3225B3-718D-472C-972B-A9DA1C47E12B}" type="presParOf" srcId="{87E9266F-B229-4C4F-BDC2-1141D8A64E3F}" destId="{7CF6B981-BBB6-4B00-BE90-53EFC2A2DDD5}" srcOrd="1" destOrd="0" presId="urn:microsoft.com/office/officeart/2005/8/layout/hierarchy1"/>
    <dgm:cxn modelId="{AB4D5AEF-B512-4C36-8602-B5794CF32843}" type="presParOf" srcId="{5CB3B0FE-180B-4CB5-B05D-4DA0A58FE0B3}" destId="{A4F6FAF6-505B-420E-8E9C-075CD474D51D}" srcOrd="2" destOrd="0" presId="urn:microsoft.com/office/officeart/2005/8/layout/hierarchy1"/>
    <dgm:cxn modelId="{2318B760-A864-4326-B2E4-CA37C713AA9F}" type="presParOf" srcId="{5CB3B0FE-180B-4CB5-B05D-4DA0A58FE0B3}" destId="{9B6F40F4-5964-4BD0-9548-03814DE31490}" srcOrd="3" destOrd="0" presId="urn:microsoft.com/office/officeart/2005/8/layout/hierarchy1"/>
    <dgm:cxn modelId="{3EADECC4-143B-47B6-86A6-B4DF3AD2CCB5}" type="presParOf" srcId="{9B6F40F4-5964-4BD0-9548-03814DE31490}" destId="{0570FCD2-1ECB-4B27-8ECA-010AC2092D6C}" srcOrd="0" destOrd="0" presId="urn:microsoft.com/office/officeart/2005/8/layout/hierarchy1"/>
    <dgm:cxn modelId="{3596BAD0-F391-4D8E-AB1C-9878FD6F771B}" type="presParOf" srcId="{0570FCD2-1ECB-4B27-8ECA-010AC2092D6C}" destId="{32C84E70-546D-4DFF-B658-94CDB83D4B7F}" srcOrd="0" destOrd="0" presId="urn:microsoft.com/office/officeart/2005/8/layout/hierarchy1"/>
    <dgm:cxn modelId="{1413B8E1-C4C1-4266-B18A-FC10DA414ACB}" type="presParOf" srcId="{0570FCD2-1ECB-4B27-8ECA-010AC2092D6C}" destId="{92CB6060-A8EF-4BE8-8408-788C0474056D}" srcOrd="1" destOrd="0" presId="urn:microsoft.com/office/officeart/2005/8/layout/hierarchy1"/>
    <dgm:cxn modelId="{5F247BEB-FF48-4F25-BFF2-9F27EA2F7732}" type="presParOf" srcId="{9B6F40F4-5964-4BD0-9548-03814DE31490}" destId="{B3A1BA6A-0DA6-4A83-A0BA-14399434E974}" srcOrd="1" destOrd="0" presId="urn:microsoft.com/office/officeart/2005/8/layout/hierarchy1"/>
    <dgm:cxn modelId="{42BC9DB4-36AF-4F89-85CA-89411D3756CF}" type="presParOf" srcId="{B3A1BA6A-0DA6-4A83-A0BA-14399434E974}" destId="{A6BC0A7C-81B4-4B72-84BB-C3321C1EC4DC}" srcOrd="0" destOrd="0" presId="urn:microsoft.com/office/officeart/2005/8/layout/hierarchy1"/>
    <dgm:cxn modelId="{B44C0957-B053-44C8-8B1C-2A3327FCB35C}" type="presParOf" srcId="{B3A1BA6A-0DA6-4A83-A0BA-14399434E974}" destId="{16B77431-3629-4BEE-B032-9D548BC726B1}" srcOrd="1" destOrd="0" presId="urn:microsoft.com/office/officeart/2005/8/layout/hierarchy1"/>
    <dgm:cxn modelId="{7CD912EA-56FD-4B6A-805F-B048349D72D9}" type="presParOf" srcId="{16B77431-3629-4BEE-B032-9D548BC726B1}" destId="{ED814E93-F9E6-491B-AAFA-37186474F8FB}" srcOrd="0" destOrd="0" presId="urn:microsoft.com/office/officeart/2005/8/layout/hierarchy1"/>
    <dgm:cxn modelId="{D2CCE1C4-0320-45E2-8C31-C92B1B8673A0}" type="presParOf" srcId="{ED814E93-F9E6-491B-AAFA-37186474F8FB}" destId="{CB55DB0E-6E99-4110-BD35-A322EB7134D8}" srcOrd="0" destOrd="0" presId="urn:microsoft.com/office/officeart/2005/8/layout/hierarchy1"/>
    <dgm:cxn modelId="{5BAF5982-DF18-4F37-8249-C422A858C691}" type="presParOf" srcId="{ED814E93-F9E6-491B-AAFA-37186474F8FB}" destId="{397E3A7E-1B51-4046-BB59-198B34226AAB}" srcOrd="1" destOrd="0" presId="urn:microsoft.com/office/officeart/2005/8/layout/hierarchy1"/>
    <dgm:cxn modelId="{28B7FA44-D088-499C-BF80-20CCC76EE569}" type="presParOf" srcId="{16B77431-3629-4BEE-B032-9D548BC726B1}" destId="{58F9EAB5-2CF8-448C-888B-6C933DF4EE27}" srcOrd="1" destOrd="0" presId="urn:microsoft.com/office/officeart/2005/8/layout/hierarchy1"/>
    <dgm:cxn modelId="{43B49E3B-4235-4312-A310-75E8CC6FB0F8}" type="presParOf" srcId="{B3A1BA6A-0DA6-4A83-A0BA-14399434E974}" destId="{3CE34D9F-100C-48A0-B3A5-3810F67EA623}" srcOrd="2" destOrd="0" presId="urn:microsoft.com/office/officeart/2005/8/layout/hierarchy1"/>
    <dgm:cxn modelId="{F0556E4C-F314-4A71-BAFD-DDB8D7C14D5E}" type="presParOf" srcId="{B3A1BA6A-0DA6-4A83-A0BA-14399434E974}" destId="{A8E759AF-6FA5-4E42-8279-BC687DA00A42}" srcOrd="3" destOrd="0" presId="urn:microsoft.com/office/officeart/2005/8/layout/hierarchy1"/>
    <dgm:cxn modelId="{E740ABEA-215E-499E-81E3-6AC526E60D65}" type="presParOf" srcId="{A8E759AF-6FA5-4E42-8279-BC687DA00A42}" destId="{57C530DF-00F6-41D9-A609-17621E24A1DD}" srcOrd="0" destOrd="0" presId="urn:microsoft.com/office/officeart/2005/8/layout/hierarchy1"/>
    <dgm:cxn modelId="{13A1C20E-ADD2-46E4-8E4E-3CCD6C0C9D67}" type="presParOf" srcId="{57C530DF-00F6-41D9-A609-17621E24A1DD}" destId="{152FB834-B20E-4EC8-A978-6BF5CFE2DD7D}" srcOrd="0" destOrd="0" presId="urn:microsoft.com/office/officeart/2005/8/layout/hierarchy1"/>
    <dgm:cxn modelId="{C103283F-D7E3-4E4A-9661-300879A3C572}" type="presParOf" srcId="{57C530DF-00F6-41D9-A609-17621E24A1DD}" destId="{6973C54E-6E01-463A-B91B-D85EB874D47C}" srcOrd="1" destOrd="0" presId="urn:microsoft.com/office/officeart/2005/8/layout/hierarchy1"/>
    <dgm:cxn modelId="{684C7EAF-98B2-4863-AAE0-E793074C3C55}" type="presParOf" srcId="{A8E759AF-6FA5-4E42-8279-BC687DA00A42}" destId="{70CC7370-7023-4BE3-A5F4-38BF6DD86CA0}" srcOrd="1" destOrd="0" presId="urn:microsoft.com/office/officeart/2005/8/layout/hierarchy1"/>
    <dgm:cxn modelId="{F1EA3298-8E13-4EEA-B3A7-9EDF0FCE1FA1}" type="presParOf" srcId="{B3A1BA6A-0DA6-4A83-A0BA-14399434E974}" destId="{5B709FC9-ABC5-428C-ACFA-02A14E510E8E}" srcOrd="4" destOrd="0" presId="urn:microsoft.com/office/officeart/2005/8/layout/hierarchy1"/>
    <dgm:cxn modelId="{39A7E8E6-15FE-4A1D-92B7-A1FD03FC6870}" type="presParOf" srcId="{B3A1BA6A-0DA6-4A83-A0BA-14399434E974}" destId="{317D0217-58B4-4B3A-8F48-1199EC5D202F}" srcOrd="5" destOrd="0" presId="urn:microsoft.com/office/officeart/2005/8/layout/hierarchy1"/>
    <dgm:cxn modelId="{7E4028F6-D6E3-4DD9-94E7-C3FE9CA89305}" type="presParOf" srcId="{317D0217-58B4-4B3A-8F48-1199EC5D202F}" destId="{4A8D5892-FFAF-40F5-A09F-7FF4D337689A}" srcOrd="0" destOrd="0" presId="urn:microsoft.com/office/officeart/2005/8/layout/hierarchy1"/>
    <dgm:cxn modelId="{20157861-9790-4C96-BD60-C966A86872BE}" type="presParOf" srcId="{4A8D5892-FFAF-40F5-A09F-7FF4D337689A}" destId="{636065E2-2CBA-4631-B5CD-69B06D98CEE2}" srcOrd="0" destOrd="0" presId="urn:microsoft.com/office/officeart/2005/8/layout/hierarchy1"/>
    <dgm:cxn modelId="{CC92DAAF-B558-46C6-BAF0-D576B220BE22}" type="presParOf" srcId="{4A8D5892-FFAF-40F5-A09F-7FF4D337689A}" destId="{77AFF6B0-311A-41B5-8BAC-5B11B6650448}" srcOrd="1" destOrd="0" presId="urn:microsoft.com/office/officeart/2005/8/layout/hierarchy1"/>
    <dgm:cxn modelId="{F65FECB7-6471-4EEB-A972-1C67252C28E8}" type="presParOf" srcId="{317D0217-58B4-4B3A-8F48-1199EC5D202F}" destId="{6DD3867A-F843-4C67-9692-C10BB2461E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26A9C4-3054-4EFC-B526-1C9357944B3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0640B43-73EA-445D-870C-C47FB4B03902}">
      <dgm:prSet phldrT="[Tekst]" custT="1"/>
      <dgm:spPr/>
      <dgm:t>
        <a:bodyPr/>
        <a:lstStyle/>
        <a:p>
          <a:r>
            <a:rPr lang="pl-PL" sz="2600" dirty="0">
              <a:latin typeface="Calibri" panose="020F0502020204030204" pitchFamily="34" charset="0"/>
              <a:cs typeface="Calibri" panose="020F0502020204030204" pitchFamily="34" charset="0"/>
            </a:rPr>
            <a:t>Wskaźniki realizacji projektu</a:t>
          </a:r>
        </a:p>
      </dgm:t>
    </dgm:pt>
    <dgm:pt modelId="{EF0B08AB-47BB-4D09-88E0-019E3C3C93D3}" type="parTrans" cxnId="{789D085A-7D9F-404C-83B4-63F07A8AE4A0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4B0D13-54CE-4DA4-AC22-B61BC788EF6A}" type="sibTrans" cxnId="{789D085A-7D9F-404C-83B4-63F07A8AE4A0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AE9CA-D61F-42F6-86FB-2C5A8FA26A81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Mierniki sukcesu projektu</a:t>
          </a:r>
        </a:p>
      </dgm:t>
    </dgm:pt>
    <dgm:pt modelId="{F087E5B1-BD9E-4989-AEED-F059BACE7E2F}" type="parTrans" cxnId="{FBB625F4-D761-41BC-9FE0-6FFA6DA8792A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DFBCE7-C2A1-43BE-89D2-21631815E168}" type="sibTrans" cxnId="{FBB625F4-D761-41BC-9FE0-6FFA6DA8792A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C59B21-C792-44A2-9E5D-6327A5F13A07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Sprawdzenie osiągnięcia zaplanowanego celu</a:t>
          </a:r>
        </a:p>
      </dgm:t>
    </dgm:pt>
    <dgm:pt modelId="{8C40AD74-25DF-404C-AC8C-6CEA99C48527}" type="parTrans" cxnId="{F21E3FF3-0B95-4DBB-8B3C-6832A2678CAD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A033F5-3890-427E-93A5-D05EF7B04961}" type="sibTrans" cxnId="{F21E3FF3-0B95-4DBB-8B3C-6832A2678CAD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120D23-016D-47D6-8FF6-4C5B413040B0}">
      <dgm:prSet phldrT="[Tekst]" custT="1"/>
      <dgm:spPr/>
      <dgm:t>
        <a:bodyPr/>
        <a:lstStyle/>
        <a:p>
          <a:r>
            <a:rPr lang="pl-PL" sz="2600" dirty="0">
              <a:latin typeface="Calibri" panose="020F0502020204030204" pitchFamily="34" charset="0"/>
              <a:cs typeface="Calibri" panose="020F0502020204030204" pitchFamily="34" charset="0"/>
            </a:rPr>
            <a:t>Źródła weryfikacji</a:t>
          </a:r>
        </a:p>
      </dgm:t>
    </dgm:pt>
    <dgm:pt modelId="{F2B3F109-7E38-42DA-9143-E0F7A6261C47}" type="parTrans" cxnId="{2CC68878-0441-4619-9862-75050966FEEC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2FAC35-DDA9-4104-AFA6-68F904CE1F54}" type="sibTrans" cxnId="{2CC68878-0441-4619-9862-75050966FEEC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B1F52E-781A-414E-8EBC-0002DB28062B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Skąd i w jakiej formie będziemy dokonywać pomiaru</a:t>
          </a:r>
        </a:p>
      </dgm:t>
    </dgm:pt>
    <dgm:pt modelId="{4D3608B6-1A8E-4262-B13D-932A8B73A1D5}" type="parTrans" cxnId="{15EBF938-1A89-4061-94CC-89135FEDAC75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A68F00-E941-4E0B-BFA8-1B61A76EEBA8}" type="sibTrans" cxnId="{15EBF938-1A89-4061-94CC-89135FEDAC75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E315C9-66C1-44E6-AA28-C88AB41B69B2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Podstawa monitorowania projektu</a:t>
          </a:r>
        </a:p>
      </dgm:t>
    </dgm:pt>
    <dgm:pt modelId="{3007BBA2-FE2A-4EE1-A0CC-DBA6AAE019FA}" type="parTrans" cxnId="{6F46F4A0-E7E6-4D63-9ED0-8DC9FB7A2962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CA0A6B-9DAC-406C-8B81-BC30C0DC028E}" type="sibTrans" cxnId="{6F46F4A0-E7E6-4D63-9ED0-8DC9FB7A2962}">
      <dgm:prSet/>
      <dgm:spPr/>
      <dgm:t>
        <a:bodyPr/>
        <a:lstStyle/>
        <a:p>
          <a:endParaRPr lang="pl-PL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8CBF1F-B941-4880-8C8C-1F6017AA2868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Dokumenty potwierdzające wartość wskaźników</a:t>
          </a:r>
        </a:p>
      </dgm:t>
    </dgm:pt>
    <dgm:pt modelId="{47E3BF23-C013-42E5-BA9C-54142012F014}" type="parTrans" cxnId="{FF61927A-A863-47BD-8617-8FC35AA04AF4}">
      <dgm:prSet/>
      <dgm:spPr/>
      <dgm:t>
        <a:bodyPr/>
        <a:lstStyle/>
        <a:p>
          <a:endParaRPr lang="pl-PL"/>
        </a:p>
      </dgm:t>
    </dgm:pt>
    <dgm:pt modelId="{9BD2E07E-E703-4D0F-9814-B401EC5E902D}" type="sibTrans" cxnId="{FF61927A-A863-47BD-8617-8FC35AA04AF4}">
      <dgm:prSet/>
      <dgm:spPr/>
      <dgm:t>
        <a:bodyPr/>
        <a:lstStyle/>
        <a:p>
          <a:endParaRPr lang="pl-PL"/>
        </a:p>
      </dgm:t>
    </dgm:pt>
    <dgm:pt modelId="{E3FB7170-B950-428E-AA4B-7B2B2EE7A2D9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Szczegółowo badane przez LGD</a:t>
          </a:r>
        </a:p>
      </dgm:t>
    </dgm:pt>
    <dgm:pt modelId="{2B9FBEFE-B2E1-4D8D-8708-849862796435}" type="parTrans" cxnId="{7E46E379-638C-4A42-BF4B-65D59D5D93D1}">
      <dgm:prSet/>
      <dgm:spPr/>
      <dgm:t>
        <a:bodyPr/>
        <a:lstStyle/>
        <a:p>
          <a:endParaRPr lang="pl-PL"/>
        </a:p>
      </dgm:t>
    </dgm:pt>
    <dgm:pt modelId="{446AFA3F-3275-46AE-95A1-8473D8DAA9BC}" type="sibTrans" cxnId="{7E46E379-638C-4A42-BF4B-65D59D5D93D1}">
      <dgm:prSet/>
      <dgm:spPr/>
      <dgm:t>
        <a:bodyPr/>
        <a:lstStyle/>
        <a:p>
          <a:endParaRPr lang="pl-PL"/>
        </a:p>
      </dgm:t>
    </dgm:pt>
    <dgm:pt modelId="{8287621E-D3E7-4C30-98B9-8234690B3159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Muszą zostać osiągnięte do rozliczenia kwoty ryczałtowej</a:t>
          </a:r>
        </a:p>
      </dgm:t>
    </dgm:pt>
    <dgm:pt modelId="{6D9408FF-A016-4CCA-93D3-DD74D528962D}" type="parTrans" cxnId="{B0E08EE4-35E9-49E6-AEBF-DC808297083B}">
      <dgm:prSet/>
      <dgm:spPr/>
      <dgm:t>
        <a:bodyPr/>
        <a:lstStyle/>
        <a:p>
          <a:endParaRPr lang="pl-PL"/>
        </a:p>
      </dgm:t>
    </dgm:pt>
    <dgm:pt modelId="{BB8C26AD-4DE9-4325-BAC3-5FF2117260E9}" type="sibTrans" cxnId="{B0E08EE4-35E9-49E6-AEBF-DC808297083B}">
      <dgm:prSet/>
      <dgm:spPr/>
      <dgm:t>
        <a:bodyPr/>
        <a:lstStyle/>
        <a:p>
          <a:endParaRPr lang="pl-PL"/>
        </a:p>
      </dgm:t>
    </dgm:pt>
    <dgm:pt modelId="{66103755-3A54-4B71-83CF-375090B07F50}" type="pres">
      <dgm:prSet presAssocID="{6326A9C4-3054-4EFC-B526-1C9357944B39}" presName="Name0" presStyleCnt="0">
        <dgm:presLayoutVars>
          <dgm:dir/>
          <dgm:animLvl val="lvl"/>
          <dgm:resizeHandles val="exact"/>
        </dgm:presLayoutVars>
      </dgm:prSet>
      <dgm:spPr/>
    </dgm:pt>
    <dgm:pt modelId="{6929B8B6-50B3-44E4-BD0F-EF6B2387F361}" type="pres">
      <dgm:prSet presAssocID="{00640B43-73EA-445D-870C-C47FB4B03902}" presName="composite" presStyleCnt="0"/>
      <dgm:spPr/>
    </dgm:pt>
    <dgm:pt modelId="{8164C952-A658-4D42-A7B8-AE12A59F4B57}" type="pres">
      <dgm:prSet presAssocID="{00640B43-73EA-445D-870C-C47FB4B0390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A056D4D-8CCF-41C6-8A40-C235E841B090}" type="pres">
      <dgm:prSet presAssocID="{00640B43-73EA-445D-870C-C47FB4B03902}" presName="desTx" presStyleLbl="alignAccFollowNode1" presStyleIdx="0" presStyleCnt="2">
        <dgm:presLayoutVars>
          <dgm:bulletEnabled val="1"/>
        </dgm:presLayoutVars>
      </dgm:prSet>
      <dgm:spPr/>
    </dgm:pt>
    <dgm:pt modelId="{A2C77DD2-8186-4787-BAF5-58EEA91DFE3C}" type="pres">
      <dgm:prSet presAssocID="{174B0D13-54CE-4DA4-AC22-B61BC788EF6A}" presName="space" presStyleCnt="0"/>
      <dgm:spPr/>
    </dgm:pt>
    <dgm:pt modelId="{0C14F0F3-FA7B-4340-A5BC-51A04D5FE2BE}" type="pres">
      <dgm:prSet presAssocID="{5E120D23-016D-47D6-8FF6-4C5B413040B0}" presName="composite" presStyleCnt="0"/>
      <dgm:spPr/>
    </dgm:pt>
    <dgm:pt modelId="{86775EE9-6F23-42B6-B1A9-4255AC86555A}" type="pres">
      <dgm:prSet presAssocID="{5E120D23-016D-47D6-8FF6-4C5B413040B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9A923C0-76ED-460E-A2DB-0FB1694B9B81}" type="pres">
      <dgm:prSet presAssocID="{5E120D23-016D-47D6-8FF6-4C5B413040B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1DFCA31-C438-4536-9AE3-FBAC3D0CA7F7}" type="presOf" srcId="{888CBF1F-B941-4880-8C8C-1F6017AA2868}" destId="{59A923C0-76ED-460E-A2DB-0FB1694B9B81}" srcOrd="0" destOrd="1" presId="urn:microsoft.com/office/officeart/2005/8/layout/hList1"/>
    <dgm:cxn modelId="{FB617433-FF90-419D-896C-8CBEA3653407}" type="presOf" srcId="{E3FB7170-B950-428E-AA4B-7B2B2EE7A2D9}" destId="{59A923C0-76ED-460E-A2DB-0FB1694B9B81}" srcOrd="0" destOrd="2" presId="urn:microsoft.com/office/officeart/2005/8/layout/hList1"/>
    <dgm:cxn modelId="{15EBF938-1A89-4061-94CC-89135FEDAC75}" srcId="{5E120D23-016D-47D6-8FF6-4C5B413040B0}" destId="{FBB1F52E-781A-414E-8EBC-0002DB28062B}" srcOrd="0" destOrd="0" parTransId="{4D3608B6-1A8E-4262-B13D-932A8B73A1D5}" sibTransId="{8FA68F00-E941-4E0B-BFA8-1B61A76EEBA8}"/>
    <dgm:cxn modelId="{7ABFFB53-C9B6-4F67-9D7E-C609FF86AED1}" type="presOf" srcId="{00640B43-73EA-445D-870C-C47FB4B03902}" destId="{8164C952-A658-4D42-A7B8-AE12A59F4B57}" srcOrd="0" destOrd="0" presId="urn:microsoft.com/office/officeart/2005/8/layout/hList1"/>
    <dgm:cxn modelId="{8E49C874-5835-4170-8D8F-160C8DB9A8D0}" type="presOf" srcId="{FBB1F52E-781A-414E-8EBC-0002DB28062B}" destId="{59A923C0-76ED-460E-A2DB-0FB1694B9B81}" srcOrd="0" destOrd="0" presId="urn:microsoft.com/office/officeart/2005/8/layout/hList1"/>
    <dgm:cxn modelId="{09AB3A57-BAC3-4FC1-86E8-9A9D76AE1960}" type="presOf" srcId="{8287621E-D3E7-4C30-98B9-8234690B3159}" destId="{8A056D4D-8CCF-41C6-8A40-C235E841B090}" srcOrd="0" destOrd="3" presId="urn:microsoft.com/office/officeart/2005/8/layout/hList1"/>
    <dgm:cxn modelId="{2CC68878-0441-4619-9862-75050966FEEC}" srcId="{6326A9C4-3054-4EFC-B526-1C9357944B39}" destId="{5E120D23-016D-47D6-8FF6-4C5B413040B0}" srcOrd="1" destOrd="0" parTransId="{F2B3F109-7E38-42DA-9143-E0F7A6261C47}" sibTransId="{B62FAC35-DDA9-4104-AFA6-68F904CE1F54}"/>
    <dgm:cxn modelId="{7E46E379-638C-4A42-BF4B-65D59D5D93D1}" srcId="{5E120D23-016D-47D6-8FF6-4C5B413040B0}" destId="{E3FB7170-B950-428E-AA4B-7B2B2EE7A2D9}" srcOrd="2" destOrd="0" parTransId="{2B9FBEFE-B2E1-4D8D-8708-849862796435}" sibTransId="{446AFA3F-3275-46AE-95A1-8473D8DAA9BC}"/>
    <dgm:cxn modelId="{789D085A-7D9F-404C-83B4-63F07A8AE4A0}" srcId="{6326A9C4-3054-4EFC-B526-1C9357944B39}" destId="{00640B43-73EA-445D-870C-C47FB4B03902}" srcOrd="0" destOrd="0" parTransId="{EF0B08AB-47BB-4D09-88E0-019E3C3C93D3}" sibTransId="{174B0D13-54CE-4DA4-AC22-B61BC788EF6A}"/>
    <dgm:cxn modelId="{FF61927A-A863-47BD-8617-8FC35AA04AF4}" srcId="{5E120D23-016D-47D6-8FF6-4C5B413040B0}" destId="{888CBF1F-B941-4880-8C8C-1F6017AA2868}" srcOrd="1" destOrd="0" parTransId="{47E3BF23-C013-42E5-BA9C-54142012F014}" sibTransId="{9BD2E07E-E703-4D0F-9814-B401EC5E902D}"/>
    <dgm:cxn modelId="{6F46F4A0-E7E6-4D63-9ED0-8DC9FB7A2962}" srcId="{00640B43-73EA-445D-870C-C47FB4B03902}" destId="{90E315C9-66C1-44E6-AA28-C88AB41B69B2}" srcOrd="2" destOrd="0" parTransId="{3007BBA2-FE2A-4EE1-A0CC-DBA6AAE019FA}" sibTransId="{4FCA0A6B-9DAC-406C-8B81-BC30C0DC028E}"/>
    <dgm:cxn modelId="{080CBDA4-9670-43E1-92F0-C99B9EBBF9BA}" type="presOf" srcId="{94C59B21-C792-44A2-9E5D-6327A5F13A07}" destId="{8A056D4D-8CCF-41C6-8A40-C235E841B090}" srcOrd="0" destOrd="1" presId="urn:microsoft.com/office/officeart/2005/8/layout/hList1"/>
    <dgm:cxn modelId="{090001BC-DEEA-4DF7-A9AD-851E6EFD26E8}" type="presOf" srcId="{90E315C9-66C1-44E6-AA28-C88AB41B69B2}" destId="{8A056D4D-8CCF-41C6-8A40-C235E841B090}" srcOrd="0" destOrd="2" presId="urn:microsoft.com/office/officeart/2005/8/layout/hList1"/>
    <dgm:cxn modelId="{DA647FCC-BB59-493F-ABA4-B166CA897862}" type="presOf" srcId="{6326A9C4-3054-4EFC-B526-1C9357944B39}" destId="{66103755-3A54-4B71-83CF-375090B07F50}" srcOrd="0" destOrd="0" presId="urn:microsoft.com/office/officeart/2005/8/layout/hList1"/>
    <dgm:cxn modelId="{D7CE1ECE-34F2-45D0-9E35-8D1F686EE1C8}" type="presOf" srcId="{5E120D23-016D-47D6-8FF6-4C5B413040B0}" destId="{86775EE9-6F23-42B6-B1A9-4255AC86555A}" srcOrd="0" destOrd="0" presId="urn:microsoft.com/office/officeart/2005/8/layout/hList1"/>
    <dgm:cxn modelId="{B0E08EE4-35E9-49E6-AEBF-DC808297083B}" srcId="{00640B43-73EA-445D-870C-C47FB4B03902}" destId="{8287621E-D3E7-4C30-98B9-8234690B3159}" srcOrd="3" destOrd="0" parTransId="{6D9408FF-A016-4CCA-93D3-DD74D528962D}" sibTransId="{BB8C26AD-4DE9-4325-BAC3-5FF2117260E9}"/>
    <dgm:cxn modelId="{B4EDFFE6-2191-42E8-9932-1C2792EC4B6C}" type="presOf" srcId="{BC8AE9CA-D61F-42F6-86FB-2C5A8FA26A81}" destId="{8A056D4D-8CCF-41C6-8A40-C235E841B090}" srcOrd="0" destOrd="0" presId="urn:microsoft.com/office/officeart/2005/8/layout/hList1"/>
    <dgm:cxn modelId="{F21E3FF3-0B95-4DBB-8B3C-6832A2678CAD}" srcId="{00640B43-73EA-445D-870C-C47FB4B03902}" destId="{94C59B21-C792-44A2-9E5D-6327A5F13A07}" srcOrd="1" destOrd="0" parTransId="{8C40AD74-25DF-404C-AC8C-6CEA99C48527}" sibTransId="{FDA033F5-3890-427E-93A5-D05EF7B04961}"/>
    <dgm:cxn modelId="{FBB625F4-D761-41BC-9FE0-6FFA6DA8792A}" srcId="{00640B43-73EA-445D-870C-C47FB4B03902}" destId="{BC8AE9CA-D61F-42F6-86FB-2C5A8FA26A81}" srcOrd="0" destOrd="0" parTransId="{F087E5B1-BD9E-4989-AEED-F059BACE7E2F}" sibTransId="{D2DFBCE7-C2A1-43BE-89D2-21631815E168}"/>
    <dgm:cxn modelId="{BB3FA0CA-41BB-41DA-9C30-632D13176D06}" type="presParOf" srcId="{66103755-3A54-4B71-83CF-375090B07F50}" destId="{6929B8B6-50B3-44E4-BD0F-EF6B2387F361}" srcOrd="0" destOrd="0" presId="urn:microsoft.com/office/officeart/2005/8/layout/hList1"/>
    <dgm:cxn modelId="{14BC9C3B-9D8F-4B65-8F9C-80A769FEBB39}" type="presParOf" srcId="{6929B8B6-50B3-44E4-BD0F-EF6B2387F361}" destId="{8164C952-A658-4D42-A7B8-AE12A59F4B57}" srcOrd="0" destOrd="0" presId="urn:microsoft.com/office/officeart/2005/8/layout/hList1"/>
    <dgm:cxn modelId="{6DFAA142-C899-4892-A45E-147038449BF3}" type="presParOf" srcId="{6929B8B6-50B3-44E4-BD0F-EF6B2387F361}" destId="{8A056D4D-8CCF-41C6-8A40-C235E841B090}" srcOrd="1" destOrd="0" presId="urn:microsoft.com/office/officeart/2005/8/layout/hList1"/>
    <dgm:cxn modelId="{B0AC23C9-D7AB-453E-86CA-086EF9CA916A}" type="presParOf" srcId="{66103755-3A54-4B71-83CF-375090B07F50}" destId="{A2C77DD2-8186-4787-BAF5-58EEA91DFE3C}" srcOrd="1" destOrd="0" presId="urn:microsoft.com/office/officeart/2005/8/layout/hList1"/>
    <dgm:cxn modelId="{D00B00E9-99A0-482D-BCCD-A64BF27F4478}" type="presParOf" srcId="{66103755-3A54-4B71-83CF-375090B07F50}" destId="{0C14F0F3-FA7B-4340-A5BC-51A04D5FE2BE}" srcOrd="2" destOrd="0" presId="urn:microsoft.com/office/officeart/2005/8/layout/hList1"/>
    <dgm:cxn modelId="{039A8685-F191-4716-834C-48C174E28C60}" type="presParOf" srcId="{0C14F0F3-FA7B-4340-A5BC-51A04D5FE2BE}" destId="{86775EE9-6F23-42B6-B1A9-4255AC86555A}" srcOrd="0" destOrd="0" presId="urn:microsoft.com/office/officeart/2005/8/layout/hList1"/>
    <dgm:cxn modelId="{9CFFE1CE-CD90-43C8-B50F-A8F50034638A}" type="presParOf" srcId="{0C14F0F3-FA7B-4340-A5BC-51A04D5FE2BE}" destId="{59A923C0-76ED-460E-A2DB-0FB1694B9B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49BA0-318A-4A31-969D-059122101C42}" type="doc">
      <dgm:prSet loTypeId="urn:microsoft.com/office/officeart/2005/8/layout/default#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1F2BFFED-B06F-488E-9711-6A3D504CB882}">
      <dgm:prSet phldrT="[Tekst]"/>
      <dgm:spPr/>
      <dgm:t>
        <a:bodyPr/>
        <a:lstStyle/>
        <a:p>
          <a:r>
            <a:rPr lang="pl-PL" dirty="0">
              <a:latin typeface="Calibri" pitchFamily="34" charset="0"/>
              <a:cs typeface="Calibri" pitchFamily="34" charset="0"/>
            </a:rPr>
            <a:t>Zaświadczenia</a:t>
          </a:r>
        </a:p>
      </dgm:t>
    </dgm:pt>
    <dgm:pt modelId="{723A21AD-0460-497A-9E73-82F86C40861E}" type="parTrans" cxnId="{C89D386F-24DE-4FB9-BED0-57A72AA9546B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029A08A3-682A-48A0-B33A-9D253AA1486B}" type="sibTrans" cxnId="{C89D386F-24DE-4FB9-BED0-57A72AA9546B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96A5CF66-B218-4003-B7F6-1B4078BD17B8}">
      <dgm:prSet phldrT="[Tekst]"/>
      <dgm:spPr/>
      <dgm:t>
        <a:bodyPr/>
        <a:lstStyle/>
        <a:p>
          <a:r>
            <a:rPr lang="pl-PL" dirty="0">
              <a:latin typeface="Calibri" pitchFamily="34" charset="0"/>
              <a:cs typeface="Calibri" pitchFamily="34" charset="0"/>
            </a:rPr>
            <a:t>Oświadczenia</a:t>
          </a:r>
        </a:p>
      </dgm:t>
    </dgm:pt>
    <dgm:pt modelId="{240CE7AD-3FA9-4C08-AB1D-616573D49EB6}" type="parTrans" cxnId="{FB323DA1-6973-45C1-9228-4B2020E7ABD8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8692489E-2AD3-41C8-8B37-C74E59E1265E}" type="sibTrans" cxnId="{FB323DA1-6973-45C1-9228-4B2020E7ABD8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246EAED2-F0A4-4E72-8105-14A1B4996041}" type="pres">
      <dgm:prSet presAssocID="{89F49BA0-318A-4A31-969D-059122101C42}" presName="diagram" presStyleCnt="0">
        <dgm:presLayoutVars>
          <dgm:dir/>
          <dgm:resizeHandles val="exact"/>
        </dgm:presLayoutVars>
      </dgm:prSet>
      <dgm:spPr/>
    </dgm:pt>
    <dgm:pt modelId="{5C058001-62A5-483B-83D7-48FC196A0ACF}" type="pres">
      <dgm:prSet presAssocID="{1F2BFFED-B06F-488E-9711-6A3D504CB882}" presName="node" presStyleLbl="node1" presStyleIdx="0" presStyleCnt="2" custLinFactNeighborX="-13174">
        <dgm:presLayoutVars>
          <dgm:bulletEnabled val="1"/>
        </dgm:presLayoutVars>
      </dgm:prSet>
      <dgm:spPr/>
    </dgm:pt>
    <dgm:pt modelId="{C74551CD-B893-4E39-B913-85AC0048CBDE}" type="pres">
      <dgm:prSet presAssocID="{029A08A3-682A-48A0-B33A-9D253AA1486B}" presName="sibTrans" presStyleCnt="0"/>
      <dgm:spPr/>
    </dgm:pt>
    <dgm:pt modelId="{9D9A2C24-78D2-442D-81A4-23DF594DE02A}" type="pres">
      <dgm:prSet presAssocID="{96A5CF66-B218-4003-B7F6-1B4078BD17B8}" presName="node" presStyleLbl="node1" presStyleIdx="1" presStyleCnt="2" custLinFactNeighborX="22574">
        <dgm:presLayoutVars>
          <dgm:bulletEnabled val="1"/>
        </dgm:presLayoutVars>
      </dgm:prSet>
      <dgm:spPr/>
    </dgm:pt>
  </dgm:ptLst>
  <dgm:cxnLst>
    <dgm:cxn modelId="{CE667707-7E2D-4BD1-BC85-4DF5D43E20BB}" type="presOf" srcId="{1F2BFFED-B06F-488E-9711-6A3D504CB882}" destId="{5C058001-62A5-483B-83D7-48FC196A0ACF}" srcOrd="0" destOrd="0" presId="urn:microsoft.com/office/officeart/2005/8/layout/default#1"/>
    <dgm:cxn modelId="{90C9D839-1F9F-44D8-80A4-DDA7CDD929BC}" type="presOf" srcId="{96A5CF66-B218-4003-B7F6-1B4078BD17B8}" destId="{9D9A2C24-78D2-442D-81A4-23DF594DE02A}" srcOrd="0" destOrd="0" presId="urn:microsoft.com/office/officeart/2005/8/layout/default#1"/>
    <dgm:cxn modelId="{C89D386F-24DE-4FB9-BED0-57A72AA9546B}" srcId="{89F49BA0-318A-4A31-969D-059122101C42}" destId="{1F2BFFED-B06F-488E-9711-6A3D504CB882}" srcOrd="0" destOrd="0" parTransId="{723A21AD-0460-497A-9E73-82F86C40861E}" sibTransId="{029A08A3-682A-48A0-B33A-9D253AA1486B}"/>
    <dgm:cxn modelId="{FB323DA1-6973-45C1-9228-4B2020E7ABD8}" srcId="{89F49BA0-318A-4A31-969D-059122101C42}" destId="{96A5CF66-B218-4003-B7F6-1B4078BD17B8}" srcOrd="1" destOrd="0" parTransId="{240CE7AD-3FA9-4C08-AB1D-616573D49EB6}" sibTransId="{8692489E-2AD3-41C8-8B37-C74E59E1265E}"/>
    <dgm:cxn modelId="{D4AC49FE-29E5-438A-9FEF-328F2C9AA9DE}" type="presOf" srcId="{89F49BA0-318A-4A31-969D-059122101C42}" destId="{246EAED2-F0A4-4E72-8105-14A1B4996041}" srcOrd="0" destOrd="0" presId="urn:microsoft.com/office/officeart/2005/8/layout/default#1"/>
    <dgm:cxn modelId="{4B0AEC53-DC9D-414D-87EA-ECD8355FE41A}" type="presParOf" srcId="{246EAED2-F0A4-4E72-8105-14A1B4996041}" destId="{5C058001-62A5-483B-83D7-48FC196A0ACF}" srcOrd="0" destOrd="0" presId="urn:microsoft.com/office/officeart/2005/8/layout/default#1"/>
    <dgm:cxn modelId="{C3771901-1B39-4AC7-BA31-8B0F661ACCAA}" type="presParOf" srcId="{246EAED2-F0A4-4E72-8105-14A1B4996041}" destId="{C74551CD-B893-4E39-B913-85AC0048CBDE}" srcOrd="1" destOrd="0" presId="urn:microsoft.com/office/officeart/2005/8/layout/default#1"/>
    <dgm:cxn modelId="{4C0E0DD2-8B4E-47D0-80E1-43B1059C6CFC}" type="presParOf" srcId="{246EAED2-F0A4-4E72-8105-14A1B4996041}" destId="{9D9A2C24-78D2-442D-81A4-23DF594DE02A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C71838-E0DB-4F62-BF6D-76BF02338A01}" type="doc">
      <dgm:prSet loTypeId="urn:microsoft.com/office/officeart/2005/8/layout/default#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6E9F3CB3-F603-4252-A6EE-D46F1E480AC9}">
      <dgm:prSet phldrT="[Tekst]"/>
      <dgm:spPr/>
      <dgm:t>
        <a:bodyPr/>
        <a:lstStyle/>
        <a:p>
          <a:r>
            <a:rPr lang="pl-PL" dirty="0">
              <a:latin typeface="Calibri" pitchFamily="34" charset="0"/>
              <a:cs typeface="Calibri" pitchFamily="34" charset="0"/>
            </a:rPr>
            <a:t>Prawo zamówień publicznych</a:t>
          </a:r>
        </a:p>
      </dgm:t>
    </dgm:pt>
    <dgm:pt modelId="{75FE01BE-C971-4303-93C6-D134EACCD302}" type="parTrans" cxnId="{0AA91D3D-BAD7-4037-91D8-453BBBAA0D2B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970667B0-A05C-43BF-B210-F65DB2ADC69C}" type="sibTrans" cxnId="{0AA91D3D-BAD7-4037-91D8-453BBBAA0D2B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5D75D854-6C5C-47A3-94FB-5055F464AD6B}">
      <dgm:prSet phldrT="[Tekst]"/>
      <dgm:spPr/>
      <dgm:t>
        <a:bodyPr/>
        <a:lstStyle/>
        <a:p>
          <a:r>
            <a:rPr lang="pl-PL" dirty="0">
              <a:latin typeface="Calibri" pitchFamily="34" charset="0"/>
              <a:cs typeface="Calibri" pitchFamily="34" charset="0"/>
            </a:rPr>
            <a:t>Zasada konkurencyjności</a:t>
          </a:r>
        </a:p>
      </dgm:t>
    </dgm:pt>
    <dgm:pt modelId="{6D6EF4A0-A256-40D8-9825-C6BC1C1217A3}" type="parTrans" cxnId="{1C002FDC-26D3-47CA-9042-5B4CE7B0D69D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B6AA6ACD-65AE-4B29-9431-20B39891356B}" type="sibTrans" cxnId="{1C002FDC-26D3-47CA-9042-5B4CE7B0D69D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8A812450-B0FB-4C3E-B584-D7BE3609DE81}">
      <dgm:prSet phldrT="[Tekst]"/>
      <dgm:spPr/>
      <dgm:t>
        <a:bodyPr/>
        <a:lstStyle/>
        <a:p>
          <a:r>
            <a:rPr lang="pl-PL" dirty="0">
              <a:latin typeface="Calibri" pitchFamily="34" charset="0"/>
              <a:cs typeface="Calibri" pitchFamily="34" charset="0"/>
            </a:rPr>
            <a:t>Rozeznanie rynku</a:t>
          </a:r>
        </a:p>
      </dgm:t>
    </dgm:pt>
    <dgm:pt modelId="{57534210-F240-4944-B06F-D0FA18846976}" type="parTrans" cxnId="{85F6B2E4-49AB-4095-8AAD-7354B8B842D4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0694AEAA-F3AC-463A-8A3A-64C81BFC7169}" type="sibTrans" cxnId="{85F6B2E4-49AB-4095-8AAD-7354B8B842D4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47CA1D07-9F77-48C0-9213-7F4D846B1302}">
      <dgm:prSet phldrT="[Tekst]"/>
      <dgm:spPr/>
      <dgm:t>
        <a:bodyPr/>
        <a:lstStyle/>
        <a:p>
          <a:r>
            <a:rPr lang="pl-PL" dirty="0">
              <a:latin typeface="Calibri" pitchFamily="34" charset="0"/>
              <a:cs typeface="Calibri" pitchFamily="34" charset="0"/>
            </a:rPr>
            <a:t>Inne procedury przyjęte w instytucji</a:t>
          </a:r>
        </a:p>
      </dgm:t>
    </dgm:pt>
    <dgm:pt modelId="{D2BAE46F-A9F0-49E9-9A2D-8DC699817894}" type="parTrans" cxnId="{A3CE74A6-6716-4D51-BBEF-3A3B3375B0C2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AF017F85-C81D-4F03-92FB-42E25B0B57D6}" type="sibTrans" cxnId="{A3CE74A6-6716-4D51-BBEF-3A3B3375B0C2}">
      <dgm:prSet/>
      <dgm:spPr/>
      <dgm:t>
        <a:bodyPr/>
        <a:lstStyle/>
        <a:p>
          <a:endParaRPr lang="pl-PL">
            <a:latin typeface="Calibri" pitchFamily="34" charset="0"/>
            <a:cs typeface="Calibri" pitchFamily="34" charset="0"/>
          </a:endParaRPr>
        </a:p>
      </dgm:t>
    </dgm:pt>
    <dgm:pt modelId="{906176A9-A202-4F77-A935-121634B372DA}" type="pres">
      <dgm:prSet presAssocID="{AFC71838-E0DB-4F62-BF6D-76BF02338A01}" presName="diagram" presStyleCnt="0">
        <dgm:presLayoutVars>
          <dgm:dir/>
          <dgm:resizeHandles val="exact"/>
        </dgm:presLayoutVars>
      </dgm:prSet>
      <dgm:spPr/>
    </dgm:pt>
    <dgm:pt modelId="{5A7BCE3A-E348-483B-AB38-E58FD721412F}" type="pres">
      <dgm:prSet presAssocID="{6E9F3CB3-F603-4252-A6EE-D46F1E480AC9}" presName="node" presStyleLbl="node1" presStyleIdx="0" presStyleCnt="4">
        <dgm:presLayoutVars>
          <dgm:bulletEnabled val="1"/>
        </dgm:presLayoutVars>
      </dgm:prSet>
      <dgm:spPr/>
    </dgm:pt>
    <dgm:pt modelId="{671577F9-33B2-4043-9DFC-FA825C9E2E14}" type="pres">
      <dgm:prSet presAssocID="{970667B0-A05C-43BF-B210-F65DB2ADC69C}" presName="sibTrans" presStyleCnt="0"/>
      <dgm:spPr/>
    </dgm:pt>
    <dgm:pt modelId="{D98657BF-5DF5-4A0C-BAB8-E27D365D68F9}" type="pres">
      <dgm:prSet presAssocID="{5D75D854-6C5C-47A3-94FB-5055F464AD6B}" presName="node" presStyleLbl="node1" presStyleIdx="1" presStyleCnt="4">
        <dgm:presLayoutVars>
          <dgm:bulletEnabled val="1"/>
        </dgm:presLayoutVars>
      </dgm:prSet>
      <dgm:spPr/>
    </dgm:pt>
    <dgm:pt modelId="{4011D512-F9CC-4DB2-8C7F-82C8B1B74CF6}" type="pres">
      <dgm:prSet presAssocID="{B6AA6ACD-65AE-4B29-9431-20B39891356B}" presName="sibTrans" presStyleCnt="0"/>
      <dgm:spPr/>
    </dgm:pt>
    <dgm:pt modelId="{AFB22942-929A-4BD4-90D1-8C505F384853}" type="pres">
      <dgm:prSet presAssocID="{8A812450-B0FB-4C3E-B584-D7BE3609DE81}" presName="node" presStyleLbl="node1" presStyleIdx="2" presStyleCnt="4">
        <dgm:presLayoutVars>
          <dgm:bulletEnabled val="1"/>
        </dgm:presLayoutVars>
      </dgm:prSet>
      <dgm:spPr/>
    </dgm:pt>
    <dgm:pt modelId="{8595FB7B-4CFF-4C87-AEB2-0DCBFFEC8629}" type="pres">
      <dgm:prSet presAssocID="{0694AEAA-F3AC-463A-8A3A-64C81BFC7169}" presName="sibTrans" presStyleCnt="0"/>
      <dgm:spPr/>
    </dgm:pt>
    <dgm:pt modelId="{112F6074-55C8-459C-8694-C17AD44AA571}" type="pres">
      <dgm:prSet presAssocID="{47CA1D07-9F77-48C0-9213-7F4D846B1302}" presName="node" presStyleLbl="node1" presStyleIdx="3" presStyleCnt="4">
        <dgm:presLayoutVars>
          <dgm:bulletEnabled val="1"/>
        </dgm:presLayoutVars>
      </dgm:prSet>
      <dgm:spPr/>
    </dgm:pt>
  </dgm:ptLst>
  <dgm:cxnLst>
    <dgm:cxn modelId="{3C470124-86EE-43F0-9E2E-E7F21C7BE6B0}" type="presOf" srcId="{8A812450-B0FB-4C3E-B584-D7BE3609DE81}" destId="{AFB22942-929A-4BD4-90D1-8C505F384853}" srcOrd="0" destOrd="0" presId="urn:microsoft.com/office/officeart/2005/8/layout/default#2"/>
    <dgm:cxn modelId="{0AA91D3D-BAD7-4037-91D8-453BBBAA0D2B}" srcId="{AFC71838-E0DB-4F62-BF6D-76BF02338A01}" destId="{6E9F3CB3-F603-4252-A6EE-D46F1E480AC9}" srcOrd="0" destOrd="0" parTransId="{75FE01BE-C971-4303-93C6-D134EACCD302}" sibTransId="{970667B0-A05C-43BF-B210-F65DB2ADC69C}"/>
    <dgm:cxn modelId="{40CAB17D-97F4-4C8D-AF50-DFBB64CA5829}" type="presOf" srcId="{AFC71838-E0DB-4F62-BF6D-76BF02338A01}" destId="{906176A9-A202-4F77-A935-121634B372DA}" srcOrd="0" destOrd="0" presId="urn:microsoft.com/office/officeart/2005/8/layout/default#2"/>
    <dgm:cxn modelId="{91974588-E4FB-4C54-A8E5-C416D3C1D44F}" type="presOf" srcId="{6E9F3CB3-F603-4252-A6EE-D46F1E480AC9}" destId="{5A7BCE3A-E348-483B-AB38-E58FD721412F}" srcOrd="0" destOrd="0" presId="urn:microsoft.com/office/officeart/2005/8/layout/default#2"/>
    <dgm:cxn modelId="{02A1B098-C7F4-44B6-BA18-E41E921AACE0}" type="presOf" srcId="{47CA1D07-9F77-48C0-9213-7F4D846B1302}" destId="{112F6074-55C8-459C-8694-C17AD44AA571}" srcOrd="0" destOrd="0" presId="urn:microsoft.com/office/officeart/2005/8/layout/default#2"/>
    <dgm:cxn modelId="{A3CE74A6-6716-4D51-BBEF-3A3B3375B0C2}" srcId="{AFC71838-E0DB-4F62-BF6D-76BF02338A01}" destId="{47CA1D07-9F77-48C0-9213-7F4D846B1302}" srcOrd="3" destOrd="0" parTransId="{D2BAE46F-A9F0-49E9-9A2D-8DC699817894}" sibTransId="{AF017F85-C81D-4F03-92FB-42E25B0B57D6}"/>
    <dgm:cxn modelId="{B7FA6EBB-70CB-45D0-B4E0-A5F5830F4785}" type="presOf" srcId="{5D75D854-6C5C-47A3-94FB-5055F464AD6B}" destId="{D98657BF-5DF5-4A0C-BAB8-E27D365D68F9}" srcOrd="0" destOrd="0" presId="urn:microsoft.com/office/officeart/2005/8/layout/default#2"/>
    <dgm:cxn modelId="{1C002FDC-26D3-47CA-9042-5B4CE7B0D69D}" srcId="{AFC71838-E0DB-4F62-BF6D-76BF02338A01}" destId="{5D75D854-6C5C-47A3-94FB-5055F464AD6B}" srcOrd="1" destOrd="0" parTransId="{6D6EF4A0-A256-40D8-9825-C6BC1C1217A3}" sibTransId="{B6AA6ACD-65AE-4B29-9431-20B39891356B}"/>
    <dgm:cxn modelId="{85F6B2E4-49AB-4095-8AAD-7354B8B842D4}" srcId="{AFC71838-E0DB-4F62-BF6D-76BF02338A01}" destId="{8A812450-B0FB-4C3E-B584-D7BE3609DE81}" srcOrd="2" destOrd="0" parTransId="{57534210-F240-4944-B06F-D0FA18846976}" sibTransId="{0694AEAA-F3AC-463A-8A3A-64C81BFC7169}"/>
    <dgm:cxn modelId="{EE7FEF36-69EC-4743-8D53-912BFD7623C6}" type="presParOf" srcId="{906176A9-A202-4F77-A935-121634B372DA}" destId="{5A7BCE3A-E348-483B-AB38-E58FD721412F}" srcOrd="0" destOrd="0" presId="urn:microsoft.com/office/officeart/2005/8/layout/default#2"/>
    <dgm:cxn modelId="{F3109CD8-EADF-43E9-986F-27E47642ECE5}" type="presParOf" srcId="{906176A9-A202-4F77-A935-121634B372DA}" destId="{671577F9-33B2-4043-9DFC-FA825C9E2E14}" srcOrd="1" destOrd="0" presId="urn:microsoft.com/office/officeart/2005/8/layout/default#2"/>
    <dgm:cxn modelId="{B391BEE3-857C-4036-A05B-DD3090B7CFE0}" type="presParOf" srcId="{906176A9-A202-4F77-A935-121634B372DA}" destId="{D98657BF-5DF5-4A0C-BAB8-E27D365D68F9}" srcOrd="2" destOrd="0" presId="urn:microsoft.com/office/officeart/2005/8/layout/default#2"/>
    <dgm:cxn modelId="{E24ACE61-2C79-45A7-A94E-C6DB12B831B4}" type="presParOf" srcId="{906176A9-A202-4F77-A935-121634B372DA}" destId="{4011D512-F9CC-4DB2-8C7F-82C8B1B74CF6}" srcOrd="3" destOrd="0" presId="urn:microsoft.com/office/officeart/2005/8/layout/default#2"/>
    <dgm:cxn modelId="{2FF42F3B-6310-42BD-8226-C189D878E1B7}" type="presParOf" srcId="{906176A9-A202-4F77-A935-121634B372DA}" destId="{AFB22942-929A-4BD4-90D1-8C505F384853}" srcOrd="4" destOrd="0" presId="urn:microsoft.com/office/officeart/2005/8/layout/default#2"/>
    <dgm:cxn modelId="{85F7CDB6-C770-4D35-A821-FEDE7DD16B5D}" type="presParOf" srcId="{906176A9-A202-4F77-A935-121634B372DA}" destId="{8595FB7B-4CFF-4C87-AEB2-0DCBFFEC8629}" srcOrd="5" destOrd="0" presId="urn:microsoft.com/office/officeart/2005/8/layout/default#2"/>
    <dgm:cxn modelId="{33AB94BA-CEB0-4347-BAA3-083EE4698D6E}" type="presParOf" srcId="{906176A9-A202-4F77-A935-121634B372DA}" destId="{112F6074-55C8-459C-8694-C17AD44AA57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2755DA-BFF7-4640-BF9F-70AB2AC89CDF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03DB15F-A1FD-4EB3-A0AF-D76FFE29675C}">
      <dgm:prSet phldrT="[Tekst]" custT="1"/>
      <dgm:spPr/>
      <dgm:t>
        <a:bodyPr/>
        <a:lstStyle/>
        <a:p>
          <a:r>
            <a:rPr lang="pl-PL" sz="2100" b="1" dirty="0">
              <a:latin typeface="Calibri" panose="020F0502020204030204" pitchFamily="34" charset="0"/>
              <a:cs typeface="Calibri" panose="020F0502020204030204" pitchFamily="34" charset="0"/>
            </a:rPr>
            <a:t>Obowiązkowe</a:t>
          </a:r>
        </a:p>
      </dgm:t>
    </dgm:pt>
    <dgm:pt modelId="{5DE74094-A13F-4690-9B59-B90ED95B472E}" type="parTrans" cxnId="{7F59FEC3-4D54-4AFA-928C-829274200446}">
      <dgm:prSet/>
      <dgm:spPr/>
      <dgm:t>
        <a:bodyPr/>
        <a:lstStyle/>
        <a:p>
          <a:endParaRPr lang="pl-PL"/>
        </a:p>
      </dgm:t>
    </dgm:pt>
    <dgm:pt modelId="{450B0317-6609-469A-B714-E3D5C31203A5}" type="sibTrans" cxnId="{7F59FEC3-4D54-4AFA-928C-829274200446}">
      <dgm:prSet/>
      <dgm:spPr/>
      <dgm:t>
        <a:bodyPr/>
        <a:lstStyle/>
        <a:p>
          <a:endParaRPr lang="pl-PL"/>
        </a:p>
      </dgm:t>
    </dgm:pt>
    <dgm:pt modelId="{C38241A3-0CE1-4E9A-9F9A-B256B447BB3F}">
      <dgm:prSet phldrT="[Tekst]" custT="1"/>
      <dgm:spPr/>
      <dgm:t>
        <a:bodyPr/>
        <a:lstStyle/>
        <a:p>
          <a:pPr marL="0" indent="0">
            <a:buFont typeface="+mj-lt"/>
            <a:buAutoNum type="arabicPeriod"/>
          </a:pPr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  Nazwa beneficjenta</a:t>
          </a:r>
        </a:p>
      </dgm:t>
    </dgm:pt>
    <dgm:pt modelId="{034C17F7-6904-41BB-9815-0841141B7283}" type="parTrans" cxnId="{241EB21C-A736-4016-8D56-C9EFC020A925}">
      <dgm:prSet/>
      <dgm:spPr/>
      <dgm:t>
        <a:bodyPr/>
        <a:lstStyle/>
        <a:p>
          <a:endParaRPr lang="pl-PL"/>
        </a:p>
      </dgm:t>
    </dgm:pt>
    <dgm:pt modelId="{DEE1F2F9-0F04-418B-9C60-17BFCDA7ED49}" type="sibTrans" cxnId="{241EB21C-A736-4016-8D56-C9EFC020A925}">
      <dgm:prSet/>
      <dgm:spPr/>
      <dgm:t>
        <a:bodyPr/>
        <a:lstStyle/>
        <a:p>
          <a:endParaRPr lang="pl-PL"/>
        </a:p>
      </dgm:t>
    </dgm:pt>
    <dgm:pt modelId="{515ACB38-F454-44EC-A56B-EDD2AC8A3B52}">
      <dgm:prSet phldrT="[Tekst]" custT="1"/>
      <dgm:spPr/>
      <dgm:t>
        <a:bodyPr/>
        <a:lstStyle/>
        <a:p>
          <a:pPr marL="0" indent="0">
            <a:buFont typeface="+mj-lt"/>
            <a:buAutoNum type="arabicPeriod"/>
          </a:pPr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  Tytuł projektu</a:t>
          </a:r>
          <a:endParaRPr lang="pl-PL" sz="24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7B9BEF-00A6-45FA-B1F4-216AC820FE4B}" type="parTrans" cxnId="{77D4D172-59E7-4EC3-A6D6-462A2542F86E}">
      <dgm:prSet/>
      <dgm:spPr/>
      <dgm:t>
        <a:bodyPr/>
        <a:lstStyle/>
        <a:p>
          <a:endParaRPr lang="pl-PL"/>
        </a:p>
      </dgm:t>
    </dgm:pt>
    <dgm:pt modelId="{35C51ED3-A956-47B5-BAF0-7B2B389040D8}" type="sibTrans" cxnId="{77D4D172-59E7-4EC3-A6D6-462A2542F86E}">
      <dgm:prSet/>
      <dgm:spPr/>
      <dgm:t>
        <a:bodyPr/>
        <a:lstStyle/>
        <a:p>
          <a:endParaRPr lang="pl-PL"/>
        </a:p>
      </dgm:t>
    </dgm:pt>
    <dgm:pt modelId="{EBCDE640-1F84-48CC-BEEF-ABE2A5ECC067}">
      <dgm:prSet phldrT="[Tekst]" custT="1"/>
      <dgm:spPr/>
      <dgm:t>
        <a:bodyPr/>
        <a:lstStyle/>
        <a:p>
          <a:r>
            <a:rPr lang="pl-PL" sz="1800" b="1" dirty="0">
              <a:latin typeface="Calibri" panose="020F0502020204030204" pitchFamily="34" charset="0"/>
              <a:cs typeface="Calibri" panose="020F0502020204030204" pitchFamily="34" charset="0"/>
            </a:rPr>
            <a:t>Nieobowiązkowe</a:t>
          </a:r>
        </a:p>
      </dgm:t>
    </dgm:pt>
    <dgm:pt modelId="{9AABF656-C7B3-40D9-A3EC-C6FCB1F8C92B}" type="parTrans" cxnId="{ACE56543-3BA2-4565-BC36-31EB0A07CC9C}">
      <dgm:prSet/>
      <dgm:spPr/>
      <dgm:t>
        <a:bodyPr/>
        <a:lstStyle/>
        <a:p>
          <a:endParaRPr lang="pl-PL"/>
        </a:p>
      </dgm:t>
    </dgm:pt>
    <dgm:pt modelId="{5956F70A-A705-4E19-B46A-B6664112DCEE}" type="sibTrans" cxnId="{ACE56543-3BA2-4565-BC36-31EB0A07CC9C}">
      <dgm:prSet/>
      <dgm:spPr/>
      <dgm:t>
        <a:bodyPr/>
        <a:lstStyle/>
        <a:p>
          <a:endParaRPr lang="pl-PL"/>
        </a:p>
      </dgm:t>
    </dgm:pt>
    <dgm:pt modelId="{EBD1A25E-BB69-49E5-8810-096AD6BD9295}">
      <dgm:prSet phldrT="[Tekst]"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Cel projektu</a:t>
          </a:r>
        </a:p>
      </dgm:t>
    </dgm:pt>
    <dgm:pt modelId="{FDEC5CB3-5CF9-469C-910E-6545D97006E2}" type="parTrans" cxnId="{86B8AE44-1D0C-4B85-A46C-7B0FA9377F2D}">
      <dgm:prSet/>
      <dgm:spPr/>
      <dgm:t>
        <a:bodyPr/>
        <a:lstStyle/>
        <a:p>
          <a:endParaRPr lang="pl-PL"/>
        </a:p>
      </dgm:t>
    </dgm:pt>
    <dgm:pt modelId="{A5560BB7-3E63-4A2F-B262-80081F756126}" type="sibTrans" cxnId="{86B8AE44-1D0C-4B85-A46C-7B0FA9377F2D}">
      <dgm:prSet/>
      <dgm:spPr/>
      <dgm:t>
        <a:bodyPr/>
        <a:lstStyle/>
        <a:p>
          <a:endParaRPr lang="pl-PL"/>
        </a:p>
      </dgm:t>
    </dgm:pt>
    <dgm:pt modelId="{A2DB928D-0EFA-4B91-BD04-F283501CDEED}">
      <dgm:prSet phldrT="[Tekst]"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Wysokość dofinansowania UE</a:t>
          </a:r>
        </a:p>
      </dgm:t>
    </dgm:pt>
    <dgm:pt modelId="{3408DE0E-0986-4F57-8CCA-629E4F356AFE}" type="parTrans" cxnId="{FD2C767D-BADA-4923-919A-0EFAC396F6ED}">
      <dgm:prSet/>
      <dgm:spPr/>
      <dgm:t>
        <a:bodyPr/>
        <a:lstStyle/>
        <a:p>
          <a:endParaRPr lang="pl-PL"/>
        </a:p>
      </dgm:t>
    </dgm:pt>
    <dgm:pt modelId="{C43FF6EA-3332-47DE-9421-19F40D7A8F6E}" type="sibTrans" cxnId="{FD2C767D-BADA-4923-919A-0EFAC396F6ED}">
      <dgm:prSet/>
      <dgm:spPr/>
      <dgm:t>
        <a:bodyPr/>
        <a:lstStyle/>
        <a:p>
          <a:endParaRPr lang="pl-PL"/>
        </a:p>
      </dgm:t>
    </dgm:pt>
    <dgm:pt modelId="{607DE738-45ED-4239-BCCF-612FB800A55B}">
      <dgm:prSet phldrT="[Tekst]"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Adres portalu </a:t>
          </a:r>
          <a:r>
            <a:rPr lang="pl-PL" sz="2000" i="0" u="sng" dirty="0">
              <a:latin typeface="Calibri" panose="020F0502020204030204" pitchFamily="34" charset="0"/>
              <a:cs typeface="Calibri" panose="020F0502020204030204" pitchFamily="34" charset="0"/>
            </a:rPr>
            <a:t>www.mapadotacji.gov.pl</a:t>
          </a:r>
        </a:p>
      </dgm:t>
    </dgm:pt>
    <dgm:pt modelId="{82FAEC76-1074-43CC-8FE1-9B510398B994}" type="parTrans" cxnId="{4EBF3FC4-AB4F-4C2F-B3F0-A16B19A7D5E1}">
      <dgm:prSet/>
      <dgm:spPr/>
      <dgm:t>
        <a:bodyPr/>
        <a:lstStyle/>
        <a:p>
          <a:endParaRPr lang="pl-PL"/>
        </a:p>
      </dgm:t>
    </dgm:pt>
    <dgm:pt modelId="{2A70F99F-3E3F-4B89-99A3-50C48F20BC14}" type="sibTrans" cxnId="{4EBF3FC4-AB4F-4C2F-B3F0-A16B19A7D5E1}">
      <dgm:prSet/>
      <dgm:spPr/>
      <dgm:t>
        <a:bodyPr/>
        <a:lstStyle/>
        <a:p>
          <a:endParaRPr lang="pl-PL"/>
        </a:p>
      </dgm:t>
    </dgm:pt>
    <dgm:pt modelId="{DDA51A11-1CD7-4D5B-83EC-C542596791E1}">
      <dgm:prSet phldrT="[Tekst]" custT="1"/>
      <dgm:spPr/>
      <dgm:t>
        <a:bodyPr/>
        <a:lstStyle/>
        <a:p>
          <a:pPr marL="0" indent="0">
            <a:buFont typeface="+mj-lt"/>
            <a:buAutoNum type="arabicPeriod"/>
          </a:pPr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  Zestaw znaków</a:t>
          </a:r>
        </a:p>
      </dgm:t>
    </dgm:pt>
    <dgm:pt modelId="{59D3E20F-18E6-40F3-A99A-A32385F08481}" type="parTrans" cxnId="{326B1640-BC49-4467-92A0-7183D1B74F3C}">
      <dgm:prSet/>
      <dgm:spPr/>
      <dgm:t>
        <a:bodyPr/>
        <a:lstStyle/>
        <a:p>
          <a:endParaRPr lang="pl-PL"/>
        </a:p>
      </dgm:t>
    </dgm:pt>
    <dgm:pt modelId="{14B10920-900C-4E55-BC2B-C6D3CEAFF814}" type="sibTrans" cxnId="{326B1640-BC49-4467-92A0-7183D1B74F3C}">
      <dgm:prSet/>
      <dgm:spPr/>
      <dgm:t>
        <a:bodyPr/>
        <a:lstStyle/>
        <a:p>
          <a:endParaRPr lang="pl-PL"/>
        </a:p>
      </dgm:t>
    </dgm:pt>
    <dgm:pt modelId="{4323D5AB-0054-47C2-95BC-BBA52249E92B}">
      <dgm:prSet phldrT="[Tekst]" custT="1"/>
      <dgm:spPr/>
      <dgm:t>
        <a:bodyPr/>
        <a:lstStyle/>
        <a:p>
          <a:r>
            <a:rPr lang="pl-PL" sz="2000" i="0" u="none" dirty="0">
              <a:latin typeface="Calibri" panose="020F0502020204030204" pitchFamily="34" charset="0"/>
              <a:cs typeface="Calibri" panose="020F0502020204030204" pitchFamily="34" charset="0"/>
            </a:rPr>
            <a:t> Elementy graficzne, zdjęcia, itp.</a:t>
          </a:r>
        </a:p>
      </dgm:t>
    </dgm:pt>
    <dgm:pt modelId="{981174F9-D8C9-44CA-868B-139124F3EB45}" type="parTrans" cxnId="{6D25CCC8-4840-4F75-A4D3-BCAF63054957}">
      <dgm:prSet/>
      <dgm:spPr/>
      <dgm:t>
        <a:bodyPr/>
        <a:lstStyle/>
        <a:p>
          <a:endParaRPr lang="pl-PL"/>
        </a:p>
      </dgm:t>
    </dgm:pt>
    <dgm:pt modelId="{8FF9F0A9-48AD-4808-83BC-096422565A5C}" type="sibTrans" cxnId="{6D25CCC8-4840-4F75-A4D3-BCAF63054957}">
      <dgm:prSet/>
      <dgm:spPr/>
      <dgm:t>
        <a:bodyPr/>
        <a:lstStyle/>
        <a:p>
          <a:endParaRPr lang="pl-PL"/>
        </a:p>
      </dgm:t>
    </dgm:pt>
    <dgm:pt modelId="{E850D5CE-EBE7-4FB9-ABDC-5A7B4D2E47CE}" type="pres">
      <dgm:prSet presAssocID="{9F2755DA-BFF7-4640-BF9F-70AB2AC89CDF}" presName="Name0" presStyleCnt="0">
        <dgm:presLayoutVars>
          <dgm:dir/>
          <dgm:animLvl val="lvl"/>
          <dgm:resizeHandles val="exact"/>
        </dgm:presLayoutVars>
      </dgm:prSet>
      <dgm:spPr/>
    </dgm:pt>
    <dgm:pt modelId="{3AD0AFB8-7E37-41B8-8139-A51B2079B0F0}" type="pres">
      <dgm:prSet presAssocID="{303DB15F-A1FD-4EB3-A0AF-D76FFE29675C}" presName="linNode" presStyleCnt="0"/>
      <dgm:spPr/>
    </dgm:pt>
    <dgm:pt modelId="{AA56C0CC-BEE1-4CF1-9F59-4450AB3FFC3C}" type="pres">
      <dgm:prSet presAssocID="{303DB15F-A1FD-4EB3-A0AF-D76FFE29675C}" presName="parentText" presStyleLbl="node1" presStyleIdx="0" presStyleCnt="2" custScaleX="67883" custScaleY="60548" custLinFactNeighborX="-5825">
        <dgm:presLayoutVars>
          <dgm:chMax val="1"/>
          <dgm:bulletEnabled val="1"/>
        </dgm:presLayoutVars>
      </dgm:prSet>
      <dgm:spPr/>
    </dgm:pt>
    <dgm:pt modelId="{432F5748-420E-45A5-BCE1-809C3CC30D1C}" type="pres">
      <dgm:prSet presAssocID="{303DB15F-A1FD-4EB3-A0AF-D76FFE29675C}" presName="descendantText" presStyleLbl="alignAccFollowNode1" presStyleIdx="0" presStyleCnt="2">
        <dgm:presLayoutVars>
          <dgm:bulletEnabled val="1"/>
        </dgm:presLayoutVars>
      </dgm:prSet>
      <dgm:spPr/>
    </dgm:pt>
    <dgm:pt modelId="{89B598CA-1597-4A4D-9403-78A74A3AA455}" type="pres">
      <dgm:prSet presAssocID="{450B0317-6609-469A-B714-E3D5C31203A5}" presName="sp" presStyleCnt="0"/>
      <dgm:spPr/>
    </dgm:pt>
    <dgm:pt modelId="{0A119F40-51BC-4F0F-B4F9-AE5D46163B1D}" type="pres">
      <dgm:prSet presAssocID="{EBCDE640-1F84-48CC-BEEF-ABE2A5ECC067}" presName="linNode" presStyleCnt="0"/>
      <dgm:spPr/>
    </dgm:pt>
    <dgm:pt modelId="{E4ACD2EF-5040-449A-8A4B-FAE1B84B0E08}" type="pres">
      <dgm:prSet presAssocID="{EBCDE640-1F84-48CC-BEEF-ABE2A5ECC067}" presName="parentText" presStyleLbl="node1" presStyleIdx="1" presStyleCnt="2" custScaleX="67871" custScaleY="61305" custLinFactNeighborX="-5825" custLinFactNeighborY="0">
        <dgm:presLayoutVars>
          <dgm:chMax val="1"/>
          <dgm:bulletEnabled val="1"/>
        </dgm:presLayoutVars>
      </dgm:prSet>
      <dgm:spPr/>
    </dgm:pt>
    <dgm:pt modelId="{0E9768D1-491E-4E15-B196-C105D02F9D4C}" type="pres">
      <dgm:prSet presAssocID="{EBCDE640-1F84-48CC-BEEF-ABE2A5ECC06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41EB21C-A736-4016-8D56-C9EFC020A925}" srcId="{303DB15F-A1FD-4EB3-A0AF-D76FFE29675C}" destId="{C38241A3-0CE1-4E9A-9F9A-B256B447BB3F}" srcOrd="0" destOrd="0" parTransId="{034C17F7-6904-41BB-9815-0841141B7283}" sibTransId="{DEE1F2F9-0F04-418B-9C60-17BFCDA7ED49}"/>
    <dgm:cxn modelId="{32D4832C-F805-4E8F-8DA9-4F96DB0F0DA2}" type="presOf" srcId="{C38241A3-0CE1-4E9A-9F9A-B256B447BB3F}" destId="{432F5748-420E-45A5-BCE1-809C3CC30D1C}" srcOrd="0" destOrd="0" presId="urn:microsoft.com/office/officeart/2005/8/layout/vList5"/>
    <dgm:cxn modelId="{326B1640-BC49-4467-92A0-7183D1B74F3C}" srcId="{303DB15F-A1FD-4EB3-A0AF-D76FFE29675C}" destId="{DDA51A11-1CD7-4D5B-83EC-C542596791E1}" srcOrd="2" destOrd="0" parTransId="{59D3E20F-18E6-40F3-A99A-A32385F08481}" sibTransId="{14B10920-900C-4E55-BC2B-C6D3CEAFF814}"/>
    <dgm:cxn modelId="{ACE56543-3BA2-4565-BC36-31EB0A07CC9C}" srcId="{9F2755DA-BFF7-4640-BF9F-70AB2AC89CDF}" destId="{EBCDE640-1F84-48CC-BEEF-ABE2A5ECC067}" srcOrd="1" destOrd="0" parTransId="{9AABF656-C7B3-40D9-A3EC-C6FCB1F8C92B}" sibTransId="{5956F70A-A705-4E19-B46A-B6664112DCEE}"/>
    <dgm:cxn modelId="{86B8AE44-1D0C-4B85-A46C-7B0FA9377F2D}" srcId="{EBCDE640-1F84-48CC-BEEF-ABE2A5ECC067}" destId="{EBD1A25E-BB69-49E5-8810-096AD6BD9295}" srcOrd="0" destOrd="0" parTransId="{FDEC5CB3-5CF9-469C-910E-6545D97006E2}" sibTransId="{A5560BB7-3E63-4A2F-B262-80081F756126}"/>
    <dgm:cxn modelId="{77D4D172-59E7-4EC3-A6D6-462A2542F86E}" srcId="{303DB15F-A1FD-4EB3-A0AF-D76FFE29675C}" destId="{515ACB38-F454-44EC-A56B-EDD2AC8A3B52}" srcOrd="1" destOrd="0" parTransId="{187B9BEF-00A6-45FA-B1F4-216AC820FE4B}" sibTransId="{35C51ED3-A956-47B5-BAF0-7B2B389040D8}"/>
    <dgm:cxn modelId="{811A6B54-42A9-4118-80BD-FF2BC4F91862}" type="presOf" srcId="{4323D5AB-0054-47C2-95BC-BBA52249E92B}" destId="{0E9768D1-491E-4E15-B196-C105D02F9D4C}" srcOrd="0" destOrd="3" presId="urn:microsoft.com/office/officeart/2005/8/layout/vList5"/>
    <dgm:cxn modelId="{91B6775A-8DBE-4AB0-A24D-D1DC99DE9D2A}" type="presOf" srcId="{9F2755DA-BFF7-4640-BF9F-70AB2AC89CDF}" destId="{E850D5CE-EBE7-4FB9-ABDC-5A7B4D2E47CE}" srcOrd="0" destOrd="0" presId="urn:microsoft.com/office/officeart/2005/8/layout/vList5"/>
    <dgm:cxn modelId="{FD2C767D-BADA-4923-919A-0EFAC396F6ED}" srcId="{EBCDE640-1F84-48CC-BEEF-ABE2A5ECC067}" destId="{A2DB928D-0EFA-4B91-BD04-F283501CDEED}" srcOrd="1" destOrd="0" parTransId="{3408DE0E-0986-4F57-8CCA-629E4F356AFE}" sibTransId="{C43FF6EA-3332-47DE-9421-19F40D7A8F6E}"/>
    <dgm:cxn modelId="{A6E1CF83-F241-4E55-9B26-1CF151D051E0}" type="presOf" srcId="{EBD1A25E-BB69-49E5-8810-096AD6BD9295}" destId="{0E9768D1-491E-4E15-B196-C105D02F9D4C}" srcOrd="0" destOrd="0" presId="urn:microsoft.com/office/officeart/2005/8/layout/vList5"/>
    <dgm:cxn modelId="{4E928A9F-AC26-47FB-A038-4DA42F7C93CC}" type="presOf" srcId="{A2DB928D-0EFA-4B91-BD04-F283501CDEED}" destId="{0E9768D1-491E-4E15-B196-C105D02F9D4C}" srcOrd="0" destOrd="1" presId="urn:microsoft.com/office/officeart/2005/8/layout/vList5"/>
    <dgm:cxn modelId="{EDCFC9A9-19B0-43AF-95C6-77101706B730}" type="presOf" srcId="{303DB15F-A1FD-4EB3-A0AF-D76FFE29675C}" destId="{AA56C0CC-BEE1-4CF1-9F59-4450AB3FFC3C}" srcOrd="0" destOrd="0" presId="urn:microsoft.com/office/officeart/2005/8/layout/vList5"/>
    <dgm:cxn modelId="{8CA45FAB-9488-4E3C-B1CD-C50AEBCF3E61}" type="presOf" srcId="{EBCDE640-1F84-48CC-BEEF-ABE2A5ECC067}" destId="{E4ACD2EF-5040-449A-8A4B-FAE1B84B0E08}" srcOrd="0" destOrd="0" presId="urn:microsoft.com/office/officeart/2005/8/layout/vList5"/>
    <dgm:cxn modelId="{51E93FB3-0CB7-4AE3-90B3-4EE419743244}" type="presOf" srcId="{607DE738-45ED-4239-BCCF-612FB800A55B}" destId="{0E9768D1-491E-4E15-B196-C105D02F9D4C}" srcOrd="0" destOrd="2" presId="urn:microsoft.com/office/officeart/2005/8/layout/vList5"/>
    <dgm:cxn modelId="{7F59FEC3-4D54-4AFA-928C-829274200446}" srcId="{9F2755DA-BFF7-4640-BF9F-70AB2AC89CDF}" destId="{303DB15F-A1FD-4EB3-A0AF-D76FFE29675C}" srcOrd="0" destOrd="0" parTransId="{5DE74094-A13F-4690-9B59-B90ED95B472E}" sibTransId="{450B0317-6609-469A-B714-E3D5C31203A5}"/>
    <dgm:cxn modelId="{4EBF3FC4-AB4F-4C2F-B3F0-A16B19A7D5E1}" srcId="{EBCDE640-1F84-48CC-BEEF-ABE2A5ECC067}" destId="{607DE738-45ED-4239-BCCF-612FB800A55B}" srcOrd="2" destOrd="0" parTransId="{82FAEC76-1074-43CC-8FE1-9B510398B994}" sibTransId="{2A70F99F-3E3F-4B89-99A3-50C48F20BC14}"/>
    <dgm:cxn modelId="{6D25CCC8-4840-4F75-A4D3-BCAF63054957}" srcId="{EBCDE640-1F84-48CC-BEEF-ABE2A5ECC067}" destId="{4323D5AB-0054-47C2-95BC-BBA52249E92B}" srcOrd="3" destOrd="0" parTransId="{981174F9-D8C9-44CA-868B-139124F3EB45}" sibTransId="{8FF9F0A9-48AD-4808-83BC-096422565A5C}"/>
    <dgm:cxn modelId="{8A6D6EE1-5A04-4FD7-82B9-3152CCE2AF6D}" type="presOf" srcId="{515ACB38-F454-44EC-A56B-EDD2AC8A3B52}" destId="{432F5748-420E-45A5-BCE1-809C3CC30D1C}" srcOrd="0" destOrd="1" presId="urn:microsoft.com/office/officeart/2005/8/layout/vList5"/>
    <dgm:cxn modelId="{6B1668ED-B448-41CC-AD78-9A7D3872AFD1}" type="presOf" srcId="{DDA51A11-1CD7-4D5B-83EC-C542596791E1}" destId="{432F5748-420E-45A5-BCE1-809C3CC30D1C}" srcOrd="0" destOrd="2" presId="urn:microsoft.com/office/officeart/2005/8/layout/vList5"/>
    <dgm:cxn modelId="{58B0CA28-F52D-4E23-9BE1-D390E963EC24}" type="presParOf" srcId="{E850D5CE-EBE7-4FB9-ABDC-5A7B4D2E47CE}" destId="{3AD0AFB8-7E37-41B8-8139-A51B2079B0F0}" srcOrd="0" destOrd="0" presId="urn:microsoft.com/office/officeart/2005/8/layout/vList5"/>
    <dgm:cxn modelId="{F9BA6D23-14BF-4200-8A3C-1CF4004D26D7}" type="presParOf" srcId="{3AD0AFB8-7E37-41B8-8139-A51B2079B0F0}" destId="{AA56C0CC-BEE1-4CF1-9F59-4450AB3FFC3C}" srcOrd="0" destOrd="0" presId="urn:microsoft.com/office/officeart/2005/8/layout/vList5"/>
    <dgm:cxn modelId="{B39FDCF8-B3B0-4075-8359-4A96B485FD17}" type="presParOf" srcId="{3AD0AFB8-7E37-41B8-8139-A51B2079B0F0}" destId="{432F5748-420E-45A5-BCE1-809C3CC30D1C}" srcOrd="1" destOrd="0" presId="urn:microsoft.com/office/officeart/2005/8/layout/vList5"/>
    <dgm:cxn modelId="{229ED3F1-3B5A-415F-83B4-2364FB94CC27}" type="presParOf" srcId="{E850D5CE-EBE7-4FB9-ABDC-5A7B4D2E47CE}" destId="{89B598CA-1597-4A4D-9403-78A74A3AA455}" srcOrd="1" destOrd="0" presId="urn:microsoft.com/office/officeart/2005/8/layout/vList5"/>
    <dgm:cxn modelId="{183A0EE7-642C-45FE-A71E-B721CB676963}" type="presParOf" srcId="{E850D5CE-EBE7-4FB9-ABDC-5A7B4D2E47CE}" destId="{0A119F40-51BC-4F0F-B4F9-AE5D46163B1D}" srcOrd="2" destOrd="0" presId="urn:microsoft.com/office/officeart/2005/8/layout/vList5"/>
    <dgm:cxn modelId="{4584D6BD-51E3-40A3-A299-77CE2AB05C75}" type="presParOf" srcId="{0A119F40-51BC-4F0F-B4F9-AE5D46163B1D}" destId="{E4ACD2EF-5040-449A-8A4B-FAE1B84B0E08}" srcOrd="0" destOrd="0" presId="urn:microsoft.com/office/officeart/2005/8/layout/vList5"/>
    <dgm:cxn modelId="{2221C937-E142-4CBA-A281-9B974C3BE651}" type="presParOf" srcId="{0A119F40-51BC-4F0F-B4F9-AE5D46163B1D}" destId="{0E9768D1-491E-4E15-B196-C105D02F9D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97DEB4-A574-46EE-B26F-7D7D5B901D83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007A3BE3-9D2F-4D6A-A304-1C7045CA7517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Rozporządzenie Parlamentu Europejskiego i Rady (UE) 2016/679 z dnia 27 kwietnia 2016 r. </a:t>
          </a:r>
        </a:p>
      </dgm:t>
    </dgm:pt>
    <dgm:pt modelId="{8D266F3E-5856-4962-BEF1-099E5D0393E3}" type="parTrans" cxnId="{33B3DB82-3354-4F8F-B93C-CCEFA35AAF3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987494-9744-43F9-8244-76526AEBCDBC}" type="sibTrans" cxnId="{33B3DB82-3354-4F8F-B93C-CCEFA35AAF3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B6D834-0AAD-45C2-B762-5A945F43A576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Ustawa z dn. 10 maja 2018 r. o ochronie danych osobowych</a:t>
          </a:r>
        </a:p>
      </dgm:t>
    </dgm:pt>
    <dgm:pt modelId="{4C6F709F-5CD2-4CB7-8E40-CDF489E47716}" type="parTrans" cxnId="{321FDE9A-2C6E-46C8-B1DD-A6242F0E0D81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701C12-A8AD-4D4F-B3BF-35C4639FF4EA}" type="sibTrans" cxnId="{321FDE9A-2C6E-46C8-B1DD-A6242F0E0D81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E29737-CD3A-4D8D-AE3D-971D1BA04042}" type="pres">
      <dgm:prSet presAssocID="{8897DEB4-A574-46EE-B26F-7D7D5B901D83}" presName="diagram" presStyleCnt="0">
        <dgm:presLayoutVars>
          <dgm:dir/>
          <dgm:resizeHandles val="exact"/>
        </dgm:presLayoutVars>
      </dgm:prSet>
      <dgm:spPr/>
    </dgm:pt>
    <dgm:pt modelId="{D7C5A9F9-1E28-421F-A9AE-B1C61097222B}" type="pres">
      <dgm:prSet presAssocID="{007A3BE3-9D2F-4D6A-A304-1C7045CA7517}" presName="node" presStyleLbl="node1" presStyleIdx="0" presStyleCnt="2">
        <dgm:presLayoutVars>
          <dgm:bulletEnabled val="1"/>
        </dgm:presLayoutVars>
      </dgm:prSet>
      <dgm:spPr/>
    </dgm:pt>
    <dgm:pt modelId="{AB1F9692-A9CA-4CD5-8D44-C0F751A626F3}" type="pres">
      <dgm:prSet presAssocID="{F9987494-9744-43F9-8244-76526AEBCDBC}" presName="sibTrans" presStyleCnt="0"/>
      <dgm:spPr/>
    </dgm:pt>
    <dgm:pt modelId="{658BE4E1-DBAB-4E69-83C2-8DD6DD44EDF6}" type="pres">
      <dgm:prSet presAssocID="{93B6D834-0AAD-45C2-B762-5A945F43A576}" presName="node" presStyleLbl="node1" presStyleIdx="1" presStyleCnt="2">
        <dgm:presLayoutVars>
          <dgm:bulletEnabled val="1"/>
        </dgm:presLayoutVars>
      </dgm:prSet>
      <dgm:spPr/>
    </dgm:pt>
  </dgm:ptLst>
  <dgm:cxnLst>
    <dgm:cxn modelId="{33B3DB82-3354-4F8F-B93C-CCEFA35AAF3C}" srcId="{8897DEB4-A574-46EE-B26F-7D7D5B901D83}" destId="{007A3BE3-9D2F-4D6A-A304-1C7045CA7517}" srcOrd="0" destOrd="0" parTransId="{8D266F3E-5856-4962-BEF1-099E5D0393E3}" sibTransId="{F9987494-9744-43F9-8244-76526AEBCDBC}"/>
    <dgm:cxn modelId="{321FDE9A-2C6E-46C8-B1DD-A6242F0E0D81}" srcId="{8897DEB4-A574-46EE-B26F-7D7D5B901D83}" destId="{93B6D834-0AAD-45C2-B762-5A945F43A576}" srcOrd="1" destOrd="0" parTransId="{4C6F709F-5CD2-4CB7-8E40-CDF489E47716}" sibTransId="{D6701C12-A8AD-4D4F-B3BF-35C4639FF4EA}"/>
    <dgm:cxn modelId="{194E54B5-C85E-4DBF-B894-2775BDB93DF2}" type="presOf" srcId="{8897DEB4-A574-46EE-B26F-7D7D5B901D83}" destId="{D0E29737-CD3A-4D8D-AE3D-971D1BA04042}" srcOrd="0" destOrd="0" presId="urn:microsoft.com/office/officeart/2005/8/layout/default"/>
    <dgm:cxn modelId="{A7005FE4-327A-4830-9DD8-5A17A32CFF68}" type="presOf" srcId="{93B6D834-0AAD-45C2-B762-5A945F43A576}" destId="{658BE4E1-DBAB-4E69-83C2-8DD6DD44EDF6}" srcOrd="0" destOrd="0" presId="urn:microsoft.com/office/officeart/2005/8/layout/default"/>
    <dgm:cxn modelId="{A28D88E7-0A2B-4F97-9B2E-A804A7F2AC6D}" type="presOf" srcId="{007A3BE3-9D2F-4D6A-A304-1C7045CA7517}" destId="{D7C5A9F9-1E28-421F-A9AE-B1C61097222B}" srcOrd="0" destOrd="0" presId="urn:microsoft.com/office/officeart/2005/8/layout/default"/>
    <dgm:cxn modelId="{F3432863-F14C-49A0-A8D8-A2944519F1AC}" type="presParOf" srcId="{D0E29737-CD3A-4D8D-AE3D-971D1BA04042}" destId="{D7C5A9F9-1E28-421F-A9AE-B1C61097222B}" srcOrd="0" destOrd="0" presId="urn:microsoft.com/office/officeart/2005/8/layout/default"/>
    <dgm:cxn modelId="{02E128BD-52DE-4394-B43C-B5F2907D9BF4}" type="presParOf" srcId="{D0E29737-CD3A-4D8D-AE3D-971D1BA04042}" destId="{AB1F9692-A9CA-4CD5-8D44-C0F751A626F3}" srcOrd="1" destOrd="0" presId="urn:microsoft.com/office/officeart/2005/8/layout/default"/>
    <dgm:cxn modelId="{09E4C9DD-5449-4077-80E9-83F5C8295B8B}" type="presParOf" srcId="{D0E29737-CD3A-4D8D-AE3D-971D1BA04042}" destId="{658BE4E1-DBAB-4E69-83C2-8DD6DD44EDF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FC5ADB-AB42-427F-B312-F25B5909A7E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D25F81F-3E6F-468D-8877-278B121A0941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Zasada zgodności z prawem, rzetelności i przejrzystości </a:t>
          </a:r>
        </a:p>
      </dgm:t>
    </dgm:pt>
    <dgm:pt modelId="{F65DB9D5-BC67-441D-9911-CF660132E86D}" type="parTrans" cxnId="{BA64B9FC-0D2C-4B71-AEA0-96959BF01DC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22CD1A-E85A-4F67-95A2-FA8D4AF03568}" type="sibTrans" cxnId="{BA64B9FC-0D2C-4B71-AEA0-96959BF01DC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7A8598-883E-4553-A87A-3A5C2445DAB1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Przetwarzanie zgodnie z prawem, rzetelnie i w sposób przejrzysty dla osoby,                  której dane dotyczą</a:t>
          </a:r>
        </a:p>
      </dgm:t>
    </dgm:pt>
    <dgm:pt modelId="{FB9903CE-BD1E-483F-AB88-EAEAF873DDCA}" type="parTrans" cxnId="{A4C79B13-ED8C-4184-9F1E-B57FA45A9ED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B0650C-D754-4C09-8720-8F008FCB7D0A}" type="sibTrans" cxnId="{A4C79B13-ED8C-4184-9F1E-B57FA45A9ED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5A1F14-0B3D-4D52-B24A-6A8224DD9713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Zasada ograniczenia celu</a:t>
          </a:r>
        </a:p>
      </dgm:t>
    </dgm:pt>
    <dgm:pt modelId="{C924F695-9319-48B1-8733-F27E59D310AA}" type="parTrans" cxnId="{F8B14B1D-B229-4863-A35C-A7AEE2E28CF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1030A4-AA99-40F0-95C2-E55D3F3E4039}" type="sibTrans" cxnId="{F8B14B1D-B229-4863-A35C-A7AEE2E28CF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AB4873-5EE4-4625-9079-89D2EBE4FEC6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Dane zbierane w konkretnych, wyraźnych i prawnie uzasadnionych celach                                i nieprzetwarzane dalej w sposób niezgodny z tymi celami</a:t>
          </a:r>
        </a:p>
      </dgm:t>
    </dgm:pt>
    <dgm:pt modelId="{62B81939-1508-489A-B479-4247A788A830}" type="parTrans" cxnId="{B8E25B27-563E-4611-A3FB-0DB3F9CC09F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228BB8-D956-4A16-9AED-F8413F6ABEC1}" type="sibTrans" cxnId="{B8E25B27-563E-4611-A3FB-0DB3F9CC09F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795694-DD63-43B8-9307-D90EB6B35C8E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Zasada minimalizacji danych </a:t>
          </a:r>
        </a:p>
      </dgm:t>
    </dgm:pt>
    <dgm:pt modelId="{095350D6-B6AE-4E61-B076-46101C10E7B4}" type="parTrans" cxnId="{C8EF752A-4B2F-4BC3-9AF5-B64B0C14674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A201DB-67B6-4C30-998B-F0D0C9E2AF94}" type="sibTrans" cxnId="{C8EF752A-4B2F-4BC3-9AF5-B64B0C14674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B02743-8AF7-4181-B126-CD1CD75EF8DF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Dane adekwatne, stosowne oraz ograniczone do tego, co niezbędne do celów,                      w których są przetwarzane</a:t>
          </a:r>
        </a:p>
      </dgm:t>
    </dgm:pt>
    <dgm:pt modelId="{19AF3537-693E-4586-808E-EF1484494A3B}" type="parTrans" cxnId="{B2FF32FB-4BA6-4FE0-A053-6F1DEE4605B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C7BB16-52A2-47E8-80AC-B1F3D06D6B0E}" type="sibTrans" cxnId="{B2FF32FB-4BA6-4FE0-A053-6F1DEE4605B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82DBDD-502E-4176-BA29-F331431BACA3}">
      <dgm:prSet phldrT="[Teks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Zasada prawidłowości</a:t>
          </a:r>
        </a:p>
      </dgm:t>
    </dgm:pt>
    <dgm:pt modelId="{8A31C940-06E9-499D-BBBF-FBDB306B312A}" type="parTrans" cxnId="{580A4BDB-19CC-47FD-93BC-8C96496644D1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FE2F76-0316-47EA-ADCA-14508B630239}" type="sibTrans" cxnId="{580A4BDB-19CC-47FD-93BC-8C96496644D1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DD4E65-77C2-4255-9960-DE9E68BA175A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Dane prawidłowe i w razie potrzeby uaktualniane</a:t>
          </a:r>
        </a:p>
      </dgm:t>
    </dgm:pt>
    <dgm:pt modelId="{F2ADE606-0441-4718-8CBC-E20C1FB9FE95}" type="parTrans" cxnId="{06CF6A67-E4DD-408B-A0C0-A110E78B63E9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0491CB-CAC5-4CC6-BA52-B1C2490A2781}" type="sibTrans" cxnId="{06CF6A67-E4DD-408B-A0C0-A110E78B63E9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223AF3-7B75-4194-BE93-3597A8E0CCE5}" type="pres">
      <dgm:prSet presAssocID="{1BFC5ADB-AB42-427F-B312-F25B5909A7E9}" presName="linear" presStyleCnt="0">
        <dgm:presLayoutVars>
          <dgm:dir/>
          <dgm:animLvl val="lvl"/>
          <dgm:resizeHandles val="exact"/>
        </dgm:presLayoutVars>
      </dgm:prSet>
      <dgm:spPr/>
    </dgm:pt>
    <dgm:pt modelId="{56BDA2E4-518E-42D9-B3F8-5C5CC0B342C3}" type="pres">
      <dgm:prSet presAssocID="{CD25F81F-3E6F-468D-8877-278B121A0941}" presName="parentLin" presStyleCnt="0"/>
      <dgm:spPr/>
    </dgm:pt>
    <dgm:pt modelId="{CDBF0142-B185-4EF7-A08A-F5536100EF1F}" type="pres">
      <dgm:prSet presAssocID="{CD25F81F-3E6F-468D-8877-278B121A0941}" presName="parentLeftMargin" presStyleLbl="node1" presStyleIdx="0" presStyleCnt="4"/>
      <dgm:spPr/>
    </dgm:pt>
    <dgm:pt modelId="{789380DE-A1FE-40BE-9031-6B9AA892619E}" type="pres">
      <dgm:prSet presAssocID="{CD25F81F-3E6F-468D-8877-278B121A0941}" presName="parentText" presStyleLbl="node1" presStyleIdx="0" presStyleCnt="4" custScaleY="116896">
        <dgm:presLayoutVars>
          <dgm:chMax val="0"/>
          <dgm:bulletEnabled val="1"/>
        </dgm:presLayoutVars>
      </dgm:prSet>
      <dgm:spPr/>
    </dgm:pt>
    <dgm:pt modelId="{07D4CFF3-142E-4934-A479-9D0F70944CD8}" type="pres">
      <dgm:prSet presAssocID="{CD25F81F-3E6F-468D-8877-278B121A0941}" presName="negativeSpace" presStyleCnt="0"/>
      <dgm:spPr/>
    </dgm:pt>
    <dgm:pt modelId="{CA802627-0003-4C0D-ABE7-CA7E96352618}" type="pres">
      <dgm:prSet presAssocID="{CD25F81F-3E6F-468D-8877-278B121A0941}" presName="childText" presStyleLbl="conFgAcc1" presStyleIdx="0" presStyleCnt="4">
        <dgm:presLayoutVars>
          <dgm:bulletEnabled val="1"/>
        </dgm:presLayoutVars>
      </dgm:prSet>
      <dgm:spPr/>
    </dgm:pt>
    <dgm:pt modelId="{63A0AB5B-645A-4351-BC84-207DC3833321}" type="pres">
      <dgm:prSet presAssocID="{F022CD1A-E85A-4F67-95A2-FA8D4AF03568}" presName="spaceBetweenRectangles" presStyleCnt="0"/>
      <dgm:spPr/>
    </dgm:pt>
    <dgm:pt modelId="{EC46FCA4-91CB-4C17-8F96-DFEE9CB3756C}" type="pres">
      <dgm:prSet presAssocID="{5D5A1F14-0B3D-4D52-B24A-6A8224DD9713}" presName="parentLin" presStyleCnt="0"/>
      <dgm:spPr/>
    </dgm:pt>
    <dgm:pt modelId="{508921B8-D82F-49F3-858F-85E96E068257}" type="pres">
      <dgm:prSet presAssocID="{5D5A1F14-0B3D-4D52-B24A-6A8224DD9713}" presName="parentLeftMargin" presStyleLbl="node1" presStyleIdx="0" presStyleCnt="4"/>
      <dgm:spPr/>
    </dgm:pt>
    <dgm:pt modelId="{760DF1C4-0F0F-432D-9586-4BA9A271C55B}" type="pres">
      <dgm:prSet presAssocID="{5D5A1F14-0B3D-4D52-B24A-6A8224DD97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828767-1342-43D8-8E6D-70D9A8E890EC}" type="pres">
      <dgm:prSet presAssocID="{5D5A1F14-0B3D-4D52-B24A-6A8224DD9713}" presName="negativeSpace" presStyleCnt="0"/>
      <dgm:spPr/>
    </dgm:pt>
    <dgm:pt modelId="{52AF0EEC-B42F-4EE9-BA94-C5895BFA7569}" type="pres">
      <dgm:prSet presAssocID="{5D5A1F14-0B3D-4D52-B24A-6A8224DD9713}" presName="childText" presStyleLbl="conFgAcc1" presStyleIdx="1" presStyleCnt="4">
        <dgm:presLayoutVars>
          <dgm:bulletEnabled val="1"/>
        </dgm:presLayoutVars>
      </dgm:prSet>
      <dgm:spPr/>
    </dgm:pt>
    <dgm:pt modelId="{417D7A4A-C845-4FCA-96D8-AAF8FA7A1848}" type="pres">
      <dgm:prSet presAssocID="{2A1030A4-AA99-40F0-95C2-E55D3F3E4039}" presName="spaceBetweenRectangles" presStyleCnt="0"/>
      <dgm:spPr/>
    </dgm:pt>
    <dgm:pt modelId="{C78D5610-D20C-4C7E-8199-18607FD9C8C7}" type="pres">
      <dgm:prSet presAssocID="{1C795694-DD63-43B8-9307-D90EB6B35C8E}" presName="parentLin" presStyleCnt="0"/>
      <dgm:spPr/>
    </dgm:pt>
    <dgm:pt modelId="{BC8A66BF-88A7-44FE-8261-2DF63939D948}" type="pres">
      <dgm:prSet presAssocID="{1C795694-DD63-43B8-9307-D90EB6B35C8E}" presName="parentLeftMargin" presStyleLbl="node1" presStyleIdx="1" presStyleCnt="4"/>
      <dgm:spPr/>
    </dgm:pt>
    <dgm:pt modelId="{0A641D23-ED26-4315-8C5A-C4DBE66C2F01}" type="pres">
      <dgm:prSet presAssocID="{1C795694-DD63-43B8-9307-D90EB6B35C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84EE30-E436-4D41-8892-422A605C1B30}" type="pres">
      <dgm:prSet presAssocID="{1C795694-DD63-43B8-9307-D90EB6B35C8E}" presName="negativeSpace" presStyleCnt="0"/>
      <dgm:spPr/>
    </dgm:pt>
    <dgm:pt modelId="{8B32DB2C-9E5D-4779-8FD4-60398CF8E119}" type="pres">
      <dgm:prSet presAssocID="{1C795694-DD63-43B8-9307-D90EB6B35C8E}" presName="childText" presStyleLbl="conFgAcc1" presStyleIdx="2" presStyleCnt="4">
        <dgm:presLayoutVars>
          <dgm:bulletEnabled val="1"/>
        </dgm:presLayoutVars>
      </dgm:prSet>
      <dgm:spPr/>
    </dgm:pt>
    <dgm:pt modelId="{9BC08E11-233F-43B7-B175-21616D157B2C}" type="pres">
      <dgm:prSet presAssocID="{95A201DB-67B6-4C30-998B-F0D0C9E2AF94}" presName="spaceBetweenRectangles" presStyleCnt="0"/>
      <dgm:spPr/>
    </dgm:pt>
    <dgm:pt modelId="{A4131BD7-7BAF-44A2-9967-6E6C9F136058}" type="pres">
      <dgm:prSet presAssocID="{FA82DBDD-502E-4176-BA29-F331431BACA3}" presName="parentLin" presStyleCnt="0"/>
      <dgm:spPr/>
    </dgm:pt>
    <dgm:pt modelId="{3B07E1CF-9EA7-48B2-86DB-E7E7363DD873}" type="pres">
      <dgm:prSet presAssocID="{FA82DBDD-502E-4176-BA29-F331431BACA3}" presName="parentLeftMargin" presStyleLbl="node1" presStyleIdx="2" presStyleCnt="4"/>
      <dgm:spPr/>
    </dgm:pt>
    <dgm:pt modelId="{40385C3B-3AB5-4C72-9C81-83422331DC70}" type="pres">
      <dgm:prSet presAssocID="{FA82DBDD-502E-4176-BA29-F331431BAC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F7DDA71-FEA3-4AEC-A081-B7C893598AF7}" type="pres">
      <dgm:prSet presAssocID="{FA82DBDD-502E-4176-BA29-F331431BACA3}" presName="negativeSpace" presStyleCnt="0"/>
      <dgm:spPr/>
    </dgm:pt>
    <dgm:pt modelId="{12721279-DA32-49AB-9BB2-E759059C4319}" type="pres">
      <dgm:prSet presAssocID="{FA82DBDD-502E-4176-BA29-F331431BACA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3E0250A-83A6-4632-B61A-651C4A6F4CE5}" type="presOf" srcId="{FA82DBDD-502E-4176-BA29-F331431BACA3}" destId="{3B07E1CF-9EA7-48B2-86DB-E7E7363DD873}" srcOrd="0" destOrd="0" presId="urn:microsoft.com/office/officeart/2005/8/layout/list1"/>
    <dgm:cxn modelId="{A4C79B13-ED8C-4184-9F1E-B57FA45A9ED2}" srcId="{CD25F81F-3E6F-468D-8877-278B121A0941}" destId="{F07A8598-883E-4553-A87A-3A5C2445DAB1}" srcOrd="0" destOrd="0" parTransId="{FB9903CE-BD1E-483F-AB88-EAEAF873DDCA}" sibTransId="{8EB0650C-D754-4C09-8720-8F008FCB7D0A}"/>
    <dgm:cxn modelId="{F8B14B1D-B229-4863-A35C-A7AEE2E28CF7}" srcId="{1BFC5ADB-AB42-427F-B312-F25B5909A7E9}" destId="{5D5A1F14-0B3D-4D52-B24A-6A8224DD9713}" srcOrd="1" destOrd="0" parTransId="{C924F695-9319-48B1-8733-F27E59D310AA}" sibTransId="{2A1030A4-AA99-40F0-95C2-E55D3F3E4039}"/>
    <dgm:cxn modelId="{B8E25B27-563E-4611-A3FB-0DB3F9CC09FB}" srcId="{5D5A1F14-0B3D-4D52-B24A-6A8224DD9713}" destId="{67AB4873-5EE4-4625-9079-89D2EBE4FEC6}" srcOrd="0" destOrd="0" parTransId="{62B81939-1508-489A-B479-4247A788A830}" sibTransId="{00228BB8-D956-4A16-9AED-F8413F6ABEC1}"/>
    <dgm:cxn modelId="{C8EF752A-4B2F-4BC3-9AF5-B64B0C146740}" srcId="{1BFC5ADB-AB42-427F-B312-F25B5909A7E9}" destId="{1C795694-DD63-43B8-9307-D90EB6B35C8E}" srcOrd="2" destOrd="0" parTransId="{095350D6-B6AE-4E61-B076-46101C10E7B4}" sibTransId="{95A201DB-67B6-4C30-998B-F0D0C9E2AF94}"/>
    <dgm:cxn modelId="{E59B262B-8DC0-49EF-A715-D02DF53D0805}" type="presOf" srcId="{5D5A1F14-0B3D-4D52-B24A-6A8224DD9713}" destId="{508921B8-D82F-49F3-858F-85E96E068257}" srcOrd="0" destOrd="0" presId="urn:microsoft.com/office/officeart/2005/8/layout/list1"/>
    <dgm:cxn modelId="{02B47B37-812C-4E95-B255-BA1AA6DB0A24}" type="presOf" srcId="{1C795694-DD63-43B8-9307-D90EB6B35C8E}" destId="{0A641D23-ED26-4315-8C5A-C4DBE66C2F01}" srcOrd="1" destOrd="0" presId="urn:microsoft.com/office/officeart/2005/8/layout/list1"/>
    <dgm:cxn modelId="{BD4C303D-3FF1-4349-94BF-1A4529239807}" type="presOf" srcId="{1BFC5ADB-AB42-427F-B312-F25B5909A7E9}" destId="{4F223AF3-7B75-4194-BE93-3597A8E0CCE5}" srcOrd="0" destOrd="0" presId="urn:microsoft.com/office/officeart/2005/8/layout/list1"/>
    <dgm:cxn modelId="{DAE23861-FCDF-4E73-9393-3D8CB67B36DE}" type="presOf" srcId="{CD25F81F-3E6F-468D-8877-278B121A0941}" destId="{CDBF0142-B185-4EF7-A08A-F5536100EF1F}" srcOrd="0" destOrd="0" presId="urn:microsoft.com/office/officeart/2005/8/layout/list1"/>
    <dgm:cxn modelId="{A5DF4E41-4D12-4758-8AF8-3E1344C2DBC3}" type="presOf" srcId="{41B02743-8AF7-4181-B126-CD1CD75EF8DF}" destId="{8B32DB2C-9E5D-4779-8FD4-60398CF8E119}" srcOrd="0" destOrd="0" presId="urn:microsoft.com/office/officeart/2005/8/layout/list1"/>
    <dgm:cxn modelId="{06CF6A67-E4DD-408B-A0C0-A110E78B63E9}" srcId="{FA82DBDD-502E-4176-BA29-F331431BACA3}" destId="{FFDD4E65-77C2-4255-9960-DE9E68BA175A}" srcOrd="0" destOrd="0" parTransId="{F2ADE606-0441-4718-8CBC-E20C1FB9FE95}" sibTransId="{030491CB-CAC5-4CC6-BA52-B1C2490A2781}"/>
    <dgm:cxn modelId="{E1D3B06C-B248-430D-A0FD-C45F5E353764}" type="presOf" srcId="{FA82DBDD-502E-4176-BA29-F331431BACA3}" destId="{40385C3B-3AB5-4C72-9C81-83422331DC70}" srcOrd="1" destOrd="0" presId="urn:microsoft.com/office/officeart/2005/8/layout/list1"/>
    <dgm:cxn modelId="{04760670-7D89-4DFC-8F0B-9164743072C7}" type="presOf" srcId="{F07A8598-883E-4553-A87A-3A5C2445DAB1}" destId="{CA802627-0003-4C0D-ABE7-CA7E96352618}" srcOrd="0" destOrd="0" presId="urn:microsoft.com/office/officeart/2005/8/layout/list1"/>
    <dgm:cxn modelId="{F8CF3C53-5A66-4AEA-9FE3-F8ADC0A17F5A}" type="presOf" srcId="{FFDD4E65-77C2-4255-9960-DE9E68BA175A}" destId="{12721279-DA32-49AB-9BB2-E759059C4319}" srcOrd="0" destOrd="0" presId="urn:microsoft.com/office/officeart/2005/8/layout/list1"/>
    <dgm:cxn modelId="{7A49C1AC-942F-4720-BB7E-E899C92DAF36}" type="presOf" srcId="{5D5A1F14-0B3D-4D52-B24A-6A8224DD9713}" destId="{760DF1C4-0F0F-432D-9586-4BA9A271C55B}" srcOrd="1" destOrd="0" presId="urn:microsoft.com/office/officeart/2005/8/layout/list1"/>
    <dgm:cxn modelId="{7BB2B2B6-E236-49A0-9BC6-34202BF12924}" type="presOf" srcId="{CD25F81F-3E6F-468D-8877-278B121A0941}" destId="{789380DE-A1FE-40BE-9031-6B9AA892619E}" srcOrd="1" destOrd="0" presId="urn:microsoft.com/office/officeart/2005/8/layout/list1"/>
    <dgm:cxn modelId="{0C7D54D8-A60A-4ED2-BB46-8348313FFFCD}" type="presOf" srcId="{67AB4873-5EE4-4625-9079-89D2EBE4FEC6}" destId="{52AF0EEC-B42F-4EE9-BA94-C5895BFA7569}" srcOrd="0" destOrd="0" presId="urn:microsoft.com/office/officeart/2005/8/layout/list1"/>
    <dgm:cxn modelId="{580A4BDB-19CC-47FD-93BC-8C96496644D1}" srcId="{1BFC5ADB-AB42-427F-B312-F25B5909A7E9}" destId="{FA82DBDD-502E-4176-BA29-F331431BACA3}" srcOrd="3" destOrd="0" parTransId="{8A31C940-06E9-499D-BBBF-FBDB306B312A}" sibTransId="{ACFE2F76-0316-47EA-ADCA-14508B630239}"/>
    <dgm:cxn modelId="{475578F1-5F63-4443-A94A-A73DAFC8C068}" type="presOf" srcId="{1C795694-DD63-43B8-9307-D90EB6B35C8E}" destId="{BC8A66BF-88A7-44FE-8261-2DF63939D948}" srcOrd="0" destOrd="0" presId="urn:microsoft.com/office/officeart/2005/8/layout/list1"/>
    <dgm:cxn modelId="{B2FF32FB-4BA6-4FE0-A053-6F1DEE4605BB}" srcId="{1C795694-DD63-43B8-9307-D90EB6B35C8E}" destId="{41B02743-8AF7-4181-B126-CD1CD75EF8DF}" srcOrd="0" destOrd="0" parTransId="{19AF3537-693E-4586-808E-EF1484494A3B}" sibTransId="{25C7BB16-52A2-47E8-80AC-B1F3D06D6B0E}"/>
    <dgm:cxn modelId="{BA64B9FC-0D2C-4B71-AEA0-96959BF01DCD}" srcId="{1BFC5ADB-AB42-427F-B312-F25B5909A7E9}" destId="{CD25F81F-3E6F-468D-8877-278B121A0941}" srcOrd="0" destOrd="0" parTransId="{F65DB9D5-BC67-441D-9911-CF660132E86D}" sibTransId="{F022CD1A-E85A-4F67-95A2-FA8D4AF03568}"/>
    <dgm:cxn modelId="{0F3374BC-C702-400F-80BC-A2CFC48D67F9}" type="presParOf" srcId="{4F223AF3-7B75-4194-BE93-3597A8E0CCE5}" destId="{56BDA2E4-518E-42D9-B3F8-5C5CC0B342C3}" srcOrd="0" destOrd="0" presId="urn:microsoft.com/office/officeart/2005/8/layout/list1"/>
    <dgm:cxn modelId="{A7226084-C052-46E0-9AA8-994052D74FC1}" type="presParOf" srcId="{56BDA2E4-518E-42D9-B3F8-5C5CC0B342C3}" destId="{CDBF0142-B185-4EF7-A08A-F5536100EF1F}" srcOrd="0" destOrd="0" presId="urn:microsoft.com/office/officeart/2005/8/layout/list1"/>
    <dgm:cxn modelId="{FE8CA18A-6EA0-425F-AEAF-9874A5A6F624}" type="presParOf" srcId="{56BDA2E4-518E-42D9-B3F8-5C5CC0B342C3}" destId="{789380DE-A1FE-40BE-9031-6B9AA892619E}" srcOrd="1" destOrd="0" presId="urn:microsoft.com/office/officeart/2005/8/layout/list1"/>
    <dgm:cxn modelId="{F637068A-F9E4-4AD7-B2F6-52A35F824136}" type="presParOf" srcId="{4F223AF3-7B75-4194-BE93-3597A8E0CCE5}" destId="{07D4CFF3-142E-4934-A479-9D0F70944CD8}" srcOrd="1" destOrd="0" presId="urn:microsoft.com/office/officeart/2005/8/layout/list1"/>
    <dgm:cxn modelId="{6891CA45-CF01-4259-85C0-1C1BE5E75CE5}" type="presParOf" srcId="{4F223AF3-7B75-4194-BE93-3597A8E0CCE5}" destId="{CA802627-0003-4C0D-ABE7-CA7E96352618}" srcOrd="2" destOrd="0" presId="urn:microsoft.com/office/officeart/2005/8/layout/list1"/>
    <dgm:cxn modelId="{722F552E-00C9-4028-BD13-B080EC1B8FB4}" type="presParOf" srcId="{4F223AF3-7B75-4194-BE93-3597A8E0CCE5}" destId="{63A0AB5B-645A-4351-BC84-207DC3833321}" srcOrd="3" destOrd="0" presId="urn:microsoft.com/office/officeart/2005/8/layout/list1"/>
    <dgm:cxn modelId="{145439A8-38C9-4649-8DD6-49A0B1214937}" type="presParOf" srcId="{4F223AF3-7B75-4194-BE93-3597A8E0CCE5}" destId="{EC46FCA4-91CB-4C17-8F96-DFEE9CB3756C}" srcOrd="4" destOrd="0" presId="urn:microsoft.com/office/officeart/2005/8/layout/list1"/>
    <dgm:cxn modelId="{E5810181-4D03-43AF-89AC-B3609D36ADFE}" type="presParOf" srcId="{EC46FCA4-91CB-4C17-8F96-DFEE9CB3756C}" destId="{508921B8-D82F-49F3-858F-85E96E068257}" srcOrd="0" destOrd="0" presId="urn:microsoft.com/office/officeart/2005/8/layout/list1"/>
    <dgm:cxn modelId="{3343EF47-CBBE-4CDC-94B6-3BAC88690C46}" type="presParOf" srcId="{EC46FCA4-91CB-4C17-8F96-DFEE9CB3756C}" destId="{760DF1C4-0F0F-432D-9586-4BA9A271C55B}" srcOrd="1" destOrd="0" presId="urn:microsoft.com/office/officeart/2005/8/layout/list1"/>
    <dgm:cxn modelId="{7429486A-6040-440B-A0C4-A2376B1AE010}" type="presParOf" srcId="{4F223AF3-7B75-4194-BE93-3597A8E0CCE5}" destId="{D8828767-1342-43D8-8E6D-70D9A8E890EC}" srcOrd="5" destOrd="0" presId="urn:microsoft.com/office/officeart/2005/8/layout/list1"/>
    <dgm:cxn modelId="{C147E3A6-861A-4844-A4EF-9A7817228F57}" type="presParOf" srcId="{4F223AF3-7B75-4194-BE93-3597A8E0CCE5}" destId="{52AF0EEC-B42F-4EE9-BA94-C5895BFA7569}" srcOrd="6" destOrd="0" presId="urn:microsoft.com/office/officeart/2005/8/layout/list1"/>
    <dgm:cxn modelId="{D22DE51B-240B-431B-9B47-90AE2A764FBE}" type="presParOf" srcId="{4F223AF3-7B75-4194-BE93-3597A8E0CCE5}" destId="{417D7A4A-C845-4FCA-96D8-AAF8FA7A1848}" srcOrd="7" destOrd="0" presId="urn:microsoft.com/office/officeart/2005/8/layout/list1"/>
    <dgm:cxn modelId="{5B3A047E-E22A-4893-A678-5A31675C69E5}" type="presParOf" srcId="{4F223AF3-7B75-4194-BE93-3597A8E0CCE5}" destId="{C78D5610-D20C-4C7E-8199-18607FD9C8C7}" srcOrd="8" destOrd="0" presId="urn:microsoft.com/office/officeart/2005/8/layout/list1"/>
    <dgm:cxn modelId="{35765B2A-E034-4C74-BF7D-7FAC71492DC6}" type="presParOf" srcId="{C78D5610-D20C-4C7E-8199-18607FD9C8C7}" destId="{BC8A66BF-88A7-44FE-8261-2DF63939D948}" srcOrd="0" destOrd="0" presId="urn:microsoft.com/office/officeart/2005/8/layout/list1"/>
    <dgm:cxn modelId="{8FDF9F7D-346E-43E6-B920-37968EC8F4D3}" type="presParOf" srcId="{C78D5610-D20C-4C7E-8199-18607FD9C8C7}" destId="{0A641D23-ED26-4315-8C5A-C4DBE66C2F01}" srcOrd="1" destOrd="0" presId="urn:microsoft.com/office/officeart/2005/8/layout/list1"/>
    <dgm:cxn modelId="{D1E326AF-62AC-476F-8A0C-2CFB905B8AF8}" type="presParOf" srcId="{4F223AF3-7B75-4194-BE93-3597A8E0CCE5}" destId="{3E84EE30-E436-4D41-8892-422A605C1B30}" srcOrd="9" destOrd="0" presId="urn:microsoft.com/office/officeart/2005/8/layout/list1"/>
    <dgm:cxn modelId="{6729ADBB-9ECE-4929-989D-C263485A06A8}" type="presParOf" srcId="{4F223AF3-7B75-4194-BE93-3597A8E0CCE5}" destId="{8B32DB2C-9E5D-4779-8FD4-60398CF8E119}" srcOrd="10" destOrd="0" presId="urn:microsoft.com/office/officeart/2005/8/layout/list1"/>
    <dgm:cxn modelId="{E15356D6-9447-486F-B749-15DA3A8B2C60}" type="presParOf" srcId="{4F223AF3-7B75-4194-BE93-3597A8E0CCE5}" destId="{9BC08E11-233F-43B7-B175-21616D157B2C}" srcOrd="11" destOrd="0" presId="urn:microsoft.com/office/officeart/2005/8/layout/list1"/>
    <dgm:cxn modelId="{182E215C-7C7D-4593-89BF-2E27B103A7EC}" type="presParOf" srcId="{4F223AF3-7B75-4194-BE93-3597A8E0CCE5}" destId="{A4131BD7-7BAF-44A2-9967-6E6C9F136058}" srcOrd="12" destOrd="0" presId="urn:microsoft.com/office/officeart/2005/8/layout/list1"/>
    <dgm:cxn modelId="{F2BA515F-35D6-4879-A396-6D9215245854}" type="presParOf" srcId="{A4131BD7-7BAF-44A2-9967-6E6C9F136058}" destId="{3B07E1CF-9EA7-48B2-86DB-E7E7363DD873}" srcOrd="0" destOrd="0" presId="urn:microsoft.com/office/officeart/2005/8/layout/list1"/>
    <dgm:cxn modelId="{9B1CF132-47A5-4D33-9972-7012AED566F9}" type="presParOf" srcId="{A4131BD7-7BAF-44A2-9967-6E6C9F136058}" destId="{40385C3B-3AB5-4C72-9C81-83422331DC70}" srcOrd="1" destOrd="0" presId="urn:microsoft.com/office/officeart/2005/8/layout/list1"/>
    <dgm:cxn modelId="{9A08FFD7-77FE-4375-BCB4-6D5722248245}" type="presParOf" srcId="{4F223AF3-7B75-4194-BE93-3597A8E0CCE5}" destId="{EF7DDA71-FEA3-4AEC-A081-B7C893598AF7}" srcOrd="13" destOrd="0" presId="urn:microsoft.com/office/officeart/2005/8/layout/list1"/>
    <dgm:cxn modelId="{3B544B20-A612-4A53-B4EB-31A0FB0883BE}" type="presParOf" srcId="{4F223AF3-7B75-4194-BE93-3597A8E0CCE5}" destId="{12721279-DA32-49AB-9BB2-E759059C43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FC5ADB-AB42-427F-B312-F25B5909A7E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D25F81F-3E6F-468D-8877-278B121A0941}">
      <dgm:prSet phldrT="[Tekst]" custT="1"/>
      <dgm:spPr>
        <a:xfrm>
          <a:off x="432050" y="936111"/>
          <a:ext cx="5850772" cy="466878"/>
        </a:xfrm>
        <a:prstGeom prst="roundRect">
          <a:avLst/>
        </a:prstGeom>
      </dgm:spPr>
      <dgm:t>
        <a:bodyPr/>
        <a:lstStyle/>
        <a:p>
          <a:r>
            <a:rPr lang="pl-PL" sz="18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Zasada integralność i poufności</a:t>
          </a:r>
          <a:endParaRPr lang="pl-PL" sz="18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65DB9D5-BC67-441D-9911-CF660132E86D}" type="parTrans" cxnId="{BA64B9FC-0D2C-4B71-AEA0-96959BF01DCD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22CD1A-E85A-4F67-95A2-FA8D4AF03568}" type="sibTrans" cxnId="{BA64B9FC-0D2C-4B71-AEA0-96959BF01DCD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7A8598-883E-4553-A87A-3A5C2445DAB1}">
      <dgm:prSet phldrT="[Tekst]" custT="1"/>
      <dgm:spPr>
        <a:xfrm>
          <a:off x="0" y="1227079"/>
          <a:ext cx="8358246" cy="1323110"/>
        </a:xfrm>
        <a:prstGeom prst="rect">
          <a:avLst/>
        </a:prstGeom>
      </dgm:spPr>
      <dgm:t>
        <a:bodyPr/>
        <a:lstStyle/>
        <a:p>
          <a:r>
            <a:rPr lang="pl-PL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Dane przetwarzane w sposób zapewniający odpowiednie bezpieczeństwo danych osobowych, w tym ochronę przed niedozwolonym lub niezgodnym z prawem przetwarzaniem oraz przypadkową utratą, zniszczeniem lub uszkodzeniem, za pomocą odpowiednich środków technicznych lub organizacyjnych</a:t>
          </a:r>
        </a:p>
      </dgm:t>
    </dgm:pt>
    <dgm:pt modelId="{FB9903CE-BD1E-483F-AB88-EAEAF873DDCA}" type="parTrans" cxnId="{A4C79B13-ED8C-4184-9F1E-B57FA45A9ED2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B0650C-D754-4C09-8720-8F008FCB7D0A}" type="sibTrans" cxnId="{A4C79B13-ED8C-4184-9F1E-B57FA45A9ED2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5A1F14-0B3D-4D52-B24A-6A8224DD9713}">
      <dgm:prSet phldrT="[Tekst]" custT="1"/>
      <dgm:spPr>
        <a:xfrm>
          <a:off x="432050" y="2743061"/>
          <a:ext cx="5850772" cy="749326"/>
        </a:xfrm>
        <a:prstGeom prst="roundRect">
          <a:avLst/>
        </a:prstGeom>
      </dgm:spPr>
      <dgm:t>
        <a:bodyPr/>
        <a:lstStyle/>
        <a:p>
          <a:r>
            <a:rPr lang="pl-PL" sz="18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Zasada rozliczalności </a:t>
          </a:r>
        </a:p>
      </dgm:t>
    </dgm:pt>
    <dgm:pt modelId="{C924F695-9319-48B1-8733-F27E59D310AA}" type="parTrans" cxnId="{F8B14B1D-B229-4863-A35C-A7AEE2E28CF7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1030A4-AA99-40F0-95C2-E55D3F3E4039}" type="sibTrans" cxnId="{F8B14B1D-B229-4863-A35C-A7AEE2E28CF7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AB4873-5EE4-4625-9079-89D2EBE4FEC6}">
      <dgm:prSet phldrT="[Tekst]" custT="1"/>
      <dgm:spPr>
        <a:xfrm>
          <a:off x="0" y="3098086"/>
          <a:ext cx="8358246" cy="1006369"/>
        </a:xfrm>
        <a:prstGeom prst="rect">
          <a:avLst/>
        </a:prstGeom>
      </dgm:spPr>
      <dgm:t>
        <a:bodyPr/>
        <a:lstStyle/>
        <a:p>
          <a:endParaRPr lang="pl-PL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2B81939-1508-489A-B479-4247A788A830}" type="parTrans" cxnId="{B8E25B27-563E-4611-A3FB-0DB3F9CC09FB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228BB8-D956-4A16-9AED-F8413F6ABEC1}" type="sibTrans" cxnId="{B8E25B27-563E-4611-A3FB-0DB3F9CC09FB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09A484-8270-4B7C-B486-3A030F1030A9}">
      <dgm:prSet custT="1"/>
      <dgm:spPr>
        <a:xfrm>
          <a:off x="0" y="3098086"/>
          <a:ext cx="8358246" cy="1006369"/>
        </a:xfrm>
        <a:prstGeom prst="rect">
          <a:avLst/>
        </a:prstGeom>
      </dgm:spPr>
      <dgm:t>
        <a:bodyPr/>
        <a:lstStyle/>
        <a:p>
          <a:r>
            <a:rPr lang="pl-PL" sz="16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Administrator jest odpowiedzialny za przestrzeganie powyższych przepisów i musi być w stanie wykazać ich przestrzeganie</a:t>
          </a:r>
        </a:p>
      </dgm:t>
    </dgm:pt>
    <dgm:pt modelId="{27788897-7C56-482E-84EA-AC0A02330F18}" type="parTrans" cxnId="{CC264199-9244-4D6A-8D35-1A177BE2880A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4533CD-381D-4EAF-B097-9F1C86D865F7}" type="sibTrans" cxnId="{CC264199-9244-4D6A-8D35-1A177BE2880A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E37A26-178A-480C-B975-82D882934478}">
      <dgm:prSet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Zasada ograniczenia przechowywania </a:t>
          </a:r>
        </a:p>
      </dgm:t>
    </dgm:pt>
    <dgm:pt modelId="{F6FB5939-C74C-40F9-964E-89BC015C69BA}" type="parTrans" cxnId="{AEED8FCA-0AF2-483F-9F2D-60E4FA5EFE06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C186ED-C1FD-4A53-8CDC-6F0B3656EB7A}" type="sibTrans" cxnId="{AEED8FCA-0AF2-483F-9F2D-60E4FA5EFE06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60C7AD-8D0E-4906-B07B-02EDFECE4179}">
      <dgm:prSet custT="1"/>
      <dgm:spPr/>
      <dgm:t>
        <a:bodyPr/>
        <a:lstStyle/>
        <a:p>
          <a:r>
            <a:rPr lang="pl-PL" sz="1600" dirty="0">
              <a:latin typeface="Calibri" panose="020F0502020204030204" pitchFamily="34" charset="0"/>
              <a:cs typeface="Calibri" panose="020F0502020204030204" pitchFamily="34" charset="0"/>
            </a:rPr>
            <a:t>Dane przechowywane w formie umożliwiającej identyfikację osoby, której dane dotyczą, przez okres nie dłuższy, niż jest to niezbędne do celów, w których dane te są przetwarzane</a:t>
          </a:r>
        </a:p>
      </dgm:t>
    </dgm:pt>
    <dgm:pt modelId="{0213305A-5BAF-4768-A28A-4828A1BF46B7}" type="parTrans" cxnId="{A8136598-EDD2-4F76-A01B-9F3DA0ED1F38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15B276-15AC-401B-A18D-20837618DD80}" type="sibTrans" cxnId="{A8136598-EDD2-4F76-A01B-9F3DA0ED1F38}">
      <dgm:prSet/>
      <dgm:spPr/>
      <dgm:t>
        <a:bodyPr/>
        <a:lstStyle/>
        <a:p>
          <a:endParaRPr lang="pl-PL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223AF3-7B75-4194-BE93-3597A8E0CCE5}" type="pres">
      <dgm:prSet presAssocID="{1BFC5ADB-AB42-427F-B312-F25B5909A7E9}" presName="linear" presStyleCnt="0">
        <dgm:presLayoutVars>
          <dgm:dir/>
          <dgm:animLvl val="lvl"/>
          <dgm:resizeHandles val="exact"/>
        </dgm:presLayoutVars>
      </dgm:prSet>
      <dgm:spPr/>
    </dgm:pt>
    <dgm:pt modelId="{0B63EA6C-6A0C-4127-99B5-4108BAE5FDE2}" type="pres">
      <dgm:prSet presAssocID="{72E37A26-178A-480C-B975-82D882934478}" presName="parentLin" presStyleCnt="0"/>
      <dgm:spPr/>
    </dgm:pt>
    <dgm:pt modelId="{58F66D8E-CF0A-4FB9-90EA-6E0AB5505153}" type="pres">
      <dgm:prSet presAssocID="{72E37A26-178A-480C-B975-82D882934478}" presName="parentLeftMargin" presStyleLbl="node1" presStyleIdx="0" presStyleCnt="3"/>
      <dgm:spPr/>
    </dgm:pt>
    <dgm:pt modelId="{A797E328-65D0-4DAC-884B-290D1BD45683}" type="pres">
      <dgm:prSet presAssocID="{72E37A26-178A-480C-B975-82D882934478}" presName="parentText" presStyleLbl="node1" presStyleIdx="0" presStyleCnt="3" custScaleY="28294" custLinFactNeighborX="3383" custLinFactNeighborY="-54103">
        <dgm:presLayoutVars>
          <dgm:chMax val="0"/>
          <dgm:bulletEnabled val="1"/>
        </dgm:presLayoutVars>
      </dgm:prSet>
      <dgm:spPr/>
    </dgm:pt>
    <dgm:pt modelId="{8905B9B3-BAB5-4C7F-BD48-61E41C60A4E9}" type="pres">
      <dgm:prSet presAssocID="{72E37A26-178A-480C-B975-82D882934478}" presName="negativeSpace" presStyleCnt="0"/>
      <dgm:spPr/>
    </dgm:pt>
    <dgm:pt modelId="{7A6D5246-700B-40FF-B850-99694BA3099E}" type="pres">
      <dgm:prSet presAssocID="{72E37A26-178A-480C-B975-82D882934478}" presName="childText" presStyleLbl="conFgAcc1" presStyleIdx="0" presStyleCnt="3" custScaleY="51164" custLinFactNeighborX="862" custLinFactNeighborY="-63353">
        <dgm:presLayoutVars>
          <dgm:bulletEnabled val="1"/>
        </dgm:presLayoutVars>
      </dgm:prSet>
      <dgm:spPr/>
    </dgm:pt>
    <dgm:pt modelId="{587D8BDA-4854-4510-BD22-7A91FF176107}" type="pres">
      <dgm:prSet presAssocID="{F9C186ED-C1FD-4A53-8CDC-6F0B3656EB7A}" presName="spaceBetweenRectangles" presStyleCnt="0"/>
      <dgm:spPr/>
    </dgm:pt>
    <dgm:pt modelId="{56BDA2E4-518E-42D9-B3F8-5C5CC0B342C3}" type="pres">
      <dgm:prSet presAssocID="{CD25F81F-3E6F-468D-8877-278B121A0941}" presName="parentLin" presStyleCnt="0"/>
      <dgm:spPr/>
    </dgm:pt>
    <dgm:pt modelId="{CDBF0142-B185-4EF7-A08A-F5536100EF1F}" type="pres">
      <dgm:prSet presAssocID="{CD25F81F-3E6F-468D-8877-278B121A0941}" presName="parentLeftMargin" presStyleLbl="node1" presStyleIdx="0" presStyleCnt="3"/>
      <dgm:spPr/>
    </dgm:pt>
    <dgm:pt modelId="{789380DE-A1FE-40BE-9031-6B9AA892619E}" type="pres">
      <dgm:prSet presAssocID="{CD25F81F-3E6F-468D-8877-278B121A0941}" presName="parentText" presStyleLbl="node1" presStyleIdx="1" presStyleCnt="3" custScaleY="24712" custLinFactNeighborX="3383" custLinFactNeighborY="-18737">
        <dgm:presLayoutVars>
          <dgm:chMax val="0"/>
          <dgm:bulletEnabled val="1"/>
        </dgm:presLayoutVars>
      </dgm:prSet>
      <dgm:spPr/>
    </dgm:pt>
    <dgm:pt modelId="{07D4CFF3-142E-4934-A479-9D0F70944CD8}" type="pres">
      <dgm:prSet presAssocID="{CD25F81F-3E6F-468D-8877-278B121A0941}" presName="negativeSpace" presStyleCnt="0"/>
      <dgm:spPr/>
    </dgm:pt>
    <dgm:pt modelId="{CA802627-0003-4C0D-ABE7-CA7E96352618}" type="pres">
      <dgm:prSet presAssocID="{CD25F81F-3E6F-468D-8877-278B121A0941}" presName="childText" presStyleLbl="conFgAcc1" presStyleIdx="1" presStyleCnt="3" custScaleY="51968" custLinFactY="2982" custLinFactNeighborY="100000">
        <dgm:presLayoutVars>
          <dgm:bulletEnabled val="1"/>
        </dgm:presLayoutVars>
      </dgm:prSet>
      <dgm:spPr/>
    </dgm:pt>
    <dgm:pt modelId="{63A0AB5B-645A-4351-BC84-207DC3833321}" type="pres">
      <dgm:prSet presAssocID="{F022CD1A-E85A-4F67-95A2-FA8D4AF03568}" presName="spaceBetweenRectangles" presStyleCnt="0"/>
      <dgm:spPr/>
    </dgm:pt>
    <dgm:pt modelId="{EC46FCA4-91CB-4C17-8F96-DFEE9CB3756C}" type="pres">
      <dgm:prSet presAssocID="{5D5A1F14-0B3D-4D52-B24A-6A8224DD9713}" presName="parentLin" presStyleCnt="0"/>
      <dgm:spPr/>
    </dgm:pt>
    <dgm:pt modelId="{508921B8-D82F-49F3-858F-85E96E068257}" type="pres">
      <dgm:prSet presAssocID="{5D5A1F14-0B3D-4D52-B24A-6A8224DD9713}" presName="parentLeftMargin" presStyleLbl="node1" presStyleIdx="1" presStyleCnt="3"/>
      <dgm:spPr/>
    </dgm:pt>
    <dgm:pt modelId="{760DF1C4-0F0F-432D-9586-4BA9A271C55B}" type="pres">
      <dgm:prSet presAssocID="{5D5A1F14-0B3D-4D52-B24A-6A8224DD9713}" presName="parentText" presStyleLbl="node1" presStyleIdx="2" presStyleCnt="3" custScaleY="25905" custLinFactNeighborX="3383" custLinFactNeighborY="13868">
        <dgm:presLayoutVars>
          <dgm:chMax val="0"/>
          <dgm:bulletEnabled val="1"/>
        </dgm:presLayoutVars>
      </dgm:prSet>
      <dgm:spPr/>
    </dgm:pt>
    <dgm:pt modelId="{D8828767-1342-43D8-8E6D-70D9A8E890EC}" type="pres">
      <dgm:prSet presAssocID="{5D5A1F14-0B3D-4D52-B24A-6A8224DD9713}" presName="negativeSpace" presStyleCnt="0"/>
      <dgm:spPr/>
    </dgm:pt>
    <dgm:pt modelId="{52AF0EEC-B42F-4EE9-BA94-C5895BFA7569}" type="pres">
      <dgm:prSet presAssocID="{5D5A1F14-0B3D-4D52-B24A-6A8224DD9713}" presName="childText" presStyleLbl="conFgAcc1" presStyleIdx="2" presStyleCnt="3" custScaleY="47542" custLinFactNeighborY="97245">
        <dgm:presLayoutVars>
          <dgm:bulletEnabled val="1"/>
        </dgm:presLayoutVars>
      </dgm:prSet>
      <dgm:spPr/>
    </dgm:pt>
  </dgm:ptLst>
  <dgm:cxnLst>
    <dgm:cxn modelId="{05F9A712-74AD-4197-9D10-B34602982FF6}" type="presOf" srcId="{CD25F81F-3E6F-468D-8877-278B121A0941}" destId="{CDBF0142-B185-4EF7-A08A-F5536100EF1F}" srcOrd="0" destOrd="0" presId="urn:microsoft.com/office/officeart/2005/8/layout/list1"/>
    <dgm:cxn modelId="{A4C79B13-ED8C-4184-9F1E-B57FA45A9ED2}" srcId="{CD25F81F-3E6F-468D-8877-278B121A0941}" destId="{F07A8598-883E-4553-A87A-3A5C2445DAB1}" srcOrd="0" destOrd="0" parTransId="{FB9903CE-BD1E-483F-AB88-EAEAF873DDCA}" sibTransId="{8EB0650C-D754-4C09-8720-8F008FCB7D0A}"/>
    <dgm:cxn modelId="{F277D31A-7F5B-482B-BB15-754F6852E9FF}" type="presOf" srcId="{5D5A1F14-0B3D-4D52-B24A-6A8224DD9713}" destId="{508921B8-D82F-49F3-858F-85E96E068257}" srcOrd="0" destOrd="0" presId="urn:microsoft.com/office/officeart/2005/8/layout/list1"/>
    <dgm:cxn modelId="{F8B14B1D-B229-4863-A35C-A7AEE2E28CF7}" srcId="{1BFC5ADB-AB42-427F-B312-F25B5909A7E9}" destId="{5D5A1F14-0B3D-4D52-B24A-6A8224DD9713}" srcOrd="2" destOrd="0" parTransId="{C924F695-9319-48B1-8733-F27E59D310AA}" sibTransId="{2A1030A4-AA99-40F0-95C2-E55D3F3E4039}"/>
    <dgm:cxn modelId="{B8E25B27-563E-4611-A3FB-0DB3F9CC09FB}" srcId="{5D5A1F14-0B3D-4D52-B24A-6A8224DD9713}" destId="{67AB4873-5EE4-4625-9079-89D2EBE4FEC6}" srcOrd="0" destOrd="0" parTransId="{62B81939-1508-489A-B479-4247A788A830}" sibTransId="{00228BB8-D956-4A16-9AED-F8413F6ABEC1}"/>
    <dgm:cxn modelId="{7F2FBE30-581C-4134-8F1D-972908519FA1}" type="presOf" srcId="{72E37A26-178A-480C-B975-82D882934478}" destId="{A797E328-65D0-4DAC-884B-290D1BD45683}" srcOrd="1" destOrd="0" presId="urn:microsoft.com/office/officeart/2005/8/layout/list1"/>
    <dgm:cxn modelId="{BD9AF168-29D9-41DB-889D-4E0A9050C083}" type="presOf" srcId="{3809A484-8270-4B7C-B486-3A030F1030A9}" destId="{52AF0EEC-B42F-4EE9-BA94-C5895BFA7569}" srcOrd="0" destOrd="1" presId="urn:microsoft.com/office/officeart/2005/8/layout/list1"/>
    <dgm:cxn modelId="{0E1EE679-3A15-43E1-B608-F2EBED4D76F6}" type="presOf" srcId="{1BFC5ADB-AB42-427F-B312-F25B5909A7E9}" destId="{4F223AF3-7B75-4194-BE93-3597A8E0CCE5}" srcOrd="0" destOrd="0" presId="urn:microsoft.com/office/officeart/2005/8/layout/list1"/>
    <dgm:cxn modelId="{5E55F579-7852-4B3D-9D11-0CCA91FE14B1}" type="presOf" srcId="{72E37A26-178A-480C-B975-82D882934478}" destId="{58F66D8E-CF0A-4FB9-90EA-6E0AB5505153}" srcOrd="0" destOrd="0" presId="urn:microsoft.com/office/officeart/2005/8/layout/list1"/>
    <dgm:cxn modelId="{78A7067D-58B2-4EC1-9887-5AD08AA10E16}" type="presOf" srcId="{CD25F81F-3E6F-468D-8877-278B121A0941}" destId="{789380DE-A1FE-40BE-9031-6B9AA892619E}" srcOrd="1" destOrd="0" presId="urn:microsoft.com/office/officeart/2005/8/layout/list1"/>
    <dgm:cxn modelId="{DE2FE77E-8A34-4AAB-81AB-3EAB8374ADB2}" type="presOf" srcId="{67AB4873-5EE4-4625-9079-89D2EBE4FEC6}" destId="{52AF0EEC-B42F-4EE9-BA94-C5895BFA7569}" srcOrd="0" destOrd="0" presId="urn:microsoft.com/office/officeart/2005/8/layout/list1"/>
    <dgm:cxn modelId="{098EBA8B-EB38-4E0A-92A4-4028ADA4DD33}" type="presOf" srcId="{F07A8598-883E-4553-A87A-3A5C2445DAB1}" destId="{CA802627-0003-4C0D-ABE7-CA7E96352618}" srcOrd="0" destOrd="0" presId="urn:microsoft.com/office/officeart/2005/8/layout/list1"/>
    <dgm:cxn modelId="{F7CE4293-35CA-4B37-BD32-1DAB5AD3F0C6}" type="presOf" srcId="{5D5A1F14-0B3D-4D52-B24A-6A8224DD9713}" destId="{760DF1C4-0F0F-432D-9586-4BA9A271C55B}" srcOrd="1" destOrd="0" presId="urn:microsoft.com/office/officeart/2005/8/layout/list1"/>
    <dgm:cxn modelId="{A8136598-EDD2-4F76-A01B-9F3DA0ED1F38}" srcId="{72E37A26-178A-480C-B975-82D882934478}" destId="{1160C7AD-8D0E-4906-B07B-02EDFECE4179}" srcOrd="0" destOrd="0" parTransId="{0213305A-5BAF-4768-A28A-4828A1BF46B7}" sibTransId="{6B15B276-15AC-401B-A18D-20837618DD80}"/>
    <dgm:cxn modelId="{CC264199-9244-4D6A-8D35-1A177BE2880A}" srcId="{5D5A1F14-0B3D-4D52-B24A-6A8224DD9713}" destId="{3809A484-8270-4B7C-B486-3A030F1030A9}" srcOrd="1" destOrd="0" parTransId="{27788897-7C56-482E-84EA-AC0A02330F18}" sibTransId="{254533CD-381D-4EAF-B097-9F1C86D865F7}"/>
    <dgm:cxn modelId="{213E05A7-4588-4625-8597-382828B87B93}" type="presOf" srcId="{1160C7AD-8D0E-4906-B07B-02EDFECE4179}" destId="{7A6D5246-700B-40FF-B850-99694BA3099E}" srcOrd="0" destOrd="0" presId="urn:microsoft.com/office/officeart/2005/8/layout/list1"/>
    <dgm:cxn modelId="{AEED8FCA-0AF2-483F-9F2D-60E4FA5EFE06}" srcId="{1BFC5ADB-AB42-427F-B312-F25B5909A7E9}" destId="{72E37A26-178A-480C-B975-82D882934478}" srcOrd="0" destOrd="0" parTransId="{F6FB5939-C74C-40F9-964E-89BC015C69BA}" sibTransId="{F9C186ED-C1FD-4A53-8CDC-6F0B3656EB7A}"/>
    <dgm:cxn modelId="{BA64B9FC-0D2C-4B71-AEA0-96959BF01DCD}" srcId="{1BFC5ADB-AB42-427F-B312-F25B5909A7E9}" destId="{CD25F81F-3E6F-468D-8877-278B121A0941}" srcOrd="1" destOrd="0" parTransId="{F65DB9D5-BC67-441D-9911-CF660132E86D}" sibTransId="{F022CD1A-E85A-4F67-95A2-FA8D4AF03568}"/>
    <dgm:cxn modelId="{22E5D4DB-B71A-42D3-BB74-43B797F202D6}" type="presParOf" srcId="{4F223AF3-7B75-4194-BE93-3597A8E0CCE5}" destId="{0B63EA6C-6A0C-4127-99B5-4108BAE5FDE2}" srcOrd="0" destOrd="0" presId="urn:microsoft.com/office/officeart/2005/8/layout/list1"/>
    <dgm:cxn modelId="{18C834C5-DE9F-47E5-8DF8-F2D21DA3DBB8}" type="presParOf" srcId="{0B63EA6C-6A0C-4127-99B5-4108BAE5FDE2}" destId="{58F66D8E-CF0A-4FB9-90EA-6E0AB5505153}" srcOrd="0" destOrd="0" presId="urn:microsoft.com/office/officeart/2005/8/layout/list1"/>
    <dgm:cxn modelId="{4F4E501C-6A9A-401E-8A69-832993F5ECB8}" type="presParOf" srcId="{0B63EA6C-6A0C-4127-99B5-4108BAE5FDE2}" destId="{A797E328-65D0-4DAC-884B-290D1BD45683}" srcOrd="1" destOrd="0" presId="urn:microsoft.com/office/officeart/2005/8/layout/list1"/>
    <dgm:cxn modelId="{3431A4FA-5039-4F49-901B-3C0DA83E2440}" type="presParOf" srcId="{4F223AF3-7B75-4194-BE93-3597A8E0CCE5}" destId="{8905B9B3-BAB5-4C7F-BD48-61E41C60A4E9}" srcOrd="1" destOrd="0" presId="urn:microsoft.com/office/officeart/2005/8/layout/list1"/>
    <dgm:cxn modelId="{0509133E-1119-4995-8D24-359486678EB5}" type="presParOf" srcId="{4F223AF3-7B75-4194-BE93-3597A8E0CCE5}" destId="{7A6D5246-700B-40FF-B850-99694BA3099E}" srcOrd="2" destOrd="0" presId="urn:microsoft.com/office/officeart/2005/8/layout/list1"/>
    <dgm:cxn modelId="{E65A20AA-C4D0-4FBA-9BB2-D7015B2405C4}" type="presParOf" srcId="{4F223AF3-7B75-4194-BE93-3597A8E0CCE5}" destId="{587D8BDA-4854-4510-BD22-7A91FF176107}" srcOrd="3" destOrd="0" presId="urn:microsoft.com/office/officeart/2005/8/layout/list1"/>
    <dgm:cxn modelId="{4BE2176C-9DEB-46B4-9E9D-E89B30F72FBC}" type="presParOf" srcId="{4F223AF3-7B75-4194-BE93-3597A8E0CCE5}" destId="{56BDA2E4-518E-42D9-B3F8-5C5CC0B342C3}" srcOrd="4" destOrd="0" presId="urn:microsoft.com/office/officeart/2005/8/layout/list1"/>
    <dgm:cxn modelId="{3220BFBE-D8EC-49A3-AD98-D05BCCCEA090}" type="presParOf" srcId="{56BDA2E4-518E-42D9-B3F8-5C5CC0B342C3}" destId="{CDBF0142-B185-4EF7-A08A-F5536100EF1F}" srcOrd="0" destOrd="0" presId="urn:microsoft.com/office/officeart/2005/8/layout/list1"/>
    <dgm:cxn modelId="{16BEC012-0563-4707-80CB-362CE24BD83F}" type="presParOf" srcId="{56BDA2E4-518E-42D9-B3F8-5C5CC0B342C3}" destId="{789380DE-A1FE-40BE-9031-6B9AA892619E}" srcOrd="1" destOrd="0" presId="urn:microsoft.com/office/officeart/2005/8/layout/list1"/>
    <dgm:cxn modelId="{F6E6EDAE-0564-49F2-8063-9B9D3DB13108}" type="presParOf" srcId="{4F223AF3-7B75-4194-BE93-3597A8E0CCE5}" destId="{07D4CFF3-142E-4934-A479-9D0F70944CD8}" srcOrd="5" destOrd="0" presId="urn:microsoft.com/office/officeart/2005/8/layout/list1"/>
    <dgm:cxn modelId="{FE18892D-49D0-4E3B-9E8B-F4A27D8D34A5}" type="presParOf" srcId="{4F223AF3-7B75-4194-BE93-3597A8E0CCE5}" destId="{CA802627-0003-4C0D-ABE7-CA7E96352618}" srcOrd="6" destOrd="0" presId="urn:microsoft.com/office/officeart/2005/8/layout/list1"/>
    <dgm:cxn modelId="{0AC9D7B7-E219-4EBE-BE53-0DB00EA14B2C}" type="presParOf" srcId="{4F223AF3-7B75-4194-BE93-3597A8E0CCE5}" destId="{63A0AB5B-645A-4351-BC84-207DC3833321}" srcOrd="7" destOrd="0" presId="urn:microsoft.com/office/officeart/2005/8/layout/list1"/>
    <dgm:cxn modelId="{E827F916-F26F-4C2D-8D21-31D053521ACA}" type="presParOf" srcId="{4F223AF3-7B75-4194-BE93-3597A8E0CCE5}" destId="{EC46FCA4-91CB-4C17-8F96-DFEE9CB3756C}" srcOrd="8" destOrd="0" presId="urn:microsoft.com/office/officeart/2005/8/layout/list1"/>
    <dgm:cxn modelId="{354B21DB-C6CF-4C0B-9F4E-BB6FCDDC0EC1}" type="presParOf" srcId="{EC46FCA4-91CB-4C17-8F96-DFEE9CB3756C}" destId="{508921B8-D82F-49F3-858F-85E96E068257}" srcOrd="0" destOrd="0" presId="urn:microsoft.com/office/officeart/2005/8/layout/list1"/>
    <dgm:cxn modelId="{38769CC9-4302-459A-BCE2-B6E4568955A4}" type="presParOf" srcId="{EC46FCA4-91CB-4C17-8F96-DFEE9CB3756C}" destId="{760DF1C4-0F0F-432D-9586-4BA9A271C55B}" srcOrd="1" destOrd="0" presId="urn:microsoft.com/office/officeart/2005/8/layout/list1"/>
    <dgm:cxn modelId="{F7307D4F-37FA-4619-921D-2EF63C543DDB}" type="presParOf" srcId="{4F223AF3-7B75-4194-BE93-3597A8E0CCE5}" destId="{D8828767-1342-43D8-8E6D-70D9A8E890EC}" srcOrd="9" destOrd="0" presId="urn:microsoft.com/office/officeart/2005/8/layout/list1"/>
    <dgm:cxn modelId="{50561E84-AF6A-4F94-942B-296FC9B9CF2E}" type="presParOf" srcId="{4F223AF3-7B75-4194-BE93-3597A8E0CCE5}" destId="{52AF0EEC-B42F-4EE9-BA94-C5895BFA75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F9049-B6AE-47D3-9D51-6450204721F7}">
      <dsp:nvSpPr>
        <dsp:cNvPr id="0" name=""/>
        <dsp:cNvSpPr/>
      </dsp:nvSpPr>
      <dsp:spPr>
        <a:xfrm>
          <a:off x="1704540" y="0"/>
          <a:ext cx="5203290" cy="47148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Strategia Rozwoju Województwa – Plan Modernizacji 2020+</a:t>
          </a:r>
        </a:p>
      </dsp:txBody>
      <dsp:txXfrm>
        <a:off x="3330569" y="235743"/>
        <a:ext cx="1951233" cy="471487"/>
      </dsp:txXfrm>
    </dsp:sp>
    <dsp:sp modelId="{B36C8132-6008-4E7F-8E5F-32D6DE4060E7}">
      <dsp:nvSpPr>
        <dsp:cNvPr id="0" name=""/>
        <dsp:cNvSpPr/>
      </dsp:nvSpPr>
      <dsp:spPr>
        <a:xfrm>
          <a:off x="2198565" y="788105"/>
          <a:ext cx="4215240" cy="373720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Regionalny Program Operacyjny</a:t>
          </a:r>
        </a:p>
      </dsp:txBody>
      <dsp:txXfrm>
        <a:off x="3397274" y="1002995"/>
        <a:ext cx="1817822" cy="429779"/>
      </dsp:txXfrm>
    </dsp:sp>
    <dsp:sp modelId="{7179F807-B350-44DD-BE31-7D9AEE211EB7}">
      <dsp:nvSpPr>
        <dsp:cNvPr id="0" name=""/>
        <dsp:cNvSpPr/>
      </dsp:nvSpPr>
      <dsp:spPr>
        <a:xfrm>
          <a:off x="2794365" y="1552849"/>
          <a:ext cx="3023640" cy="30236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Rozwój Lokalny Kierowany Przez Społeczność</a:t>
          </a:r>
        </a:p>
      </dsp:txBody>
      <dsp:txXfrm>
        <a:off x="3523819" y="1761480"/>
        <a:ext cx="1564733" cy="417262"/>
      </dsp:txXfrm>
    </dsp:sp>
    <dsp:sp modelId="{14A784DE-49CB-48E6-A441-5CB100AA34AA}">
      <dsp:nvSpPr>
        <dsp:cNvPr id="0" name=""/>
        <dsp:cNvSpPr/>
      </dsp:nvSpPr>
      <dsp:spPr>
        <a:xfrm>
          <a:off x="3070145" y="2280682"/>
          <a:ext cx="2472080" cy="22752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cs typeface="Calibri" panose="020F0502020204030204" pitchFamily="34" charset="0"/>
            </a:rPr>
            <a:t>Lokalna Strategia Rozwoju</a:t>
          </a:r>
        </a:p>
      </dsp:txBody>
      <dsp:txXfrm>
        <a:off x="3638724" y="2485450"/>
        <a:ext cx="1334923" cy="409537"/>
      </dsp:txXfrm>
    </dsp:sp>
    <dsp:sp modelId="{05A4A934-C2A6-4DDE-B27B-183DDD2B923A}">
      <dsp:nvSpPr>
        <dsp:cNvPr id="0" name=""/>
        <dsp:cNvSpPr/>
      </dsp:nvSpPr>
      <dsp:spPr>
        <a:xfrm>
          <a:off x="3598454" y="3064169"/>
          <a:ext cx="1415462" cy="14154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rgbClr val="FFC000"/>
          </a:solidFill>
          <a:prstDash val="solid"/>
          <a:miter lim="800000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Projekt grantowy</a:t>
          </a:r>
        </a:p>
      </dsp:txBody>
      <dsp:txXfrm>
        <a:off x="3805744" y="3418035"/>
        <a:ext cx="1000883" cy="7077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E2EF-FDFA-4232-96CF-0885C6E35EE1}">
      <dsp:nvSpPr>
        <dsp:cNvPr id="0" name=""/>
        <dsp:cNvSpPr/>
      </dsp:nvSpPr>
      <dsp:spPr>
        <a:xfrm>
          <a:off x="2832655" y="-66782"/>
          <a:ext cx="1192689" cy="77524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Szafy zamykane                   na klucz</a:t>
          </a:r>
        </a:p>
      </dsp:txBody>
      <dsp:txXfrm>
        <a:off x="2870499" y="-28938"/>
        <a:ext cx="1117001" cy="699554"/>
      </dsp:txXfrm>
    </dsp:sp>
    <dsp:sp modelId="{58FCBD69-CECA-4C89-BD3B-28D65F1D79B7}">
      <dsp:nvSpPr>
        <dsp:cNvPr id="0" name=""/>
        <dsp:cNvSpPr/>
      </dsp:nvSpPr>
      <dsp:spPr>
        <a:xfrm>
          <a:off x="1920906" y="320838"/>
          <a:ext cx="3016186" cy="3016186"/>
        </a:xfrm>
        <a:custGeom>
          <a:avLst/>
          <a:gdLst/>
          <a:ahLst/>
          <a:cxnLst/>
          <a:rect l="0" t="0" r="0" b="0"/>
          <a:pathLst>
            <a:path>
              <a:moveTo>
                <a:pt x="2108650" y="124736"/>
              </a:moveTo>
              <a:arcTo wR="1508093" hR="1508093" stAng="17608029" swAng="10293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B69B1-C058-4DEE-8172-793BF800650E}">
      <dsp:nvSpPr>
        <dsp:cNvPr id="0" name=""/>
        <dsp:cNvSpPr/>
      </dsp:nvSpPr>
      <dsp:spPr>
        <a:xfrm>
          <a:off x="4138702" y="687264"/>
          <a:ext cx="1192689" cy="77524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Drzwi zamykane                     na klucz</a:t>
          </a:r>
        </a:p>
      </dsp:txBody>
      <dsp:txXfrm>
        <a:off x="4176546" y="725108"/>
        <a:ext cx="1117001" cy="699554"/>
      </dsp:txXfrm>
    </dsp:sp>
    <dsp:sp modelId="{B7D5431D-F73A-4BAF-814F-698E02B13AA6}">
      <dsp:nvSpPr>
        <dsp:cNvPr id="0" name=""/>
        <dsp:cNvSpPr/>
      </dsp:nvSpPr>
      <dsp:spPr>
        <a:xfrm>
          <a:off x="1920906" y="320838"/>
          <a:ext cx="3016186" cy="3016186"/>
        </a:xfrm>
        <a:custGeom>
          <a:avLst/>
          <a:gdLst/>
          <a:ahLst/>
          <a:cxnLst/>
          <a:rect l="0" t="0" r="0" b="0"/>
          <a:pathLst>
            <a:path>
              <a:moveTo>
                <a:pt x="2972756" y="1148780"/>
              </a:moveTo>
              <a:arcTo wR="1508093" hR="1508093" stAng="20772982" swAng="165403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2E2EF-37EA-4BFB-AF2C-68707520167C}">
      <dsp:nvSpPr>
        <dsp:cNvPr id="0" name=""/>
        <dsp:cNvSpPr/>
      </dsp:nvSpPr>
      <dsp:spPr>
        <a:xfrm>
          <a:off x="4138702" y="2195357"/>
          <a:ext cx="1192689" cy="77524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Monitoring</a:t>
          </a:r>
        </a:p>
      </dsp:txBody>
      <dsp:txXfrm>
        <a:off x="4176546" y="2233201"/>
        <a:ext cx="1117001" cy="699554"/>
      </dsp:txXfrm>
    </dsp:sp>
    <dsp:sp modelId="{DA7D0198-86C0-45A3-8F86-403CF3004586}">
      <dsp:nvSpPr>
        <dsp:cNvPr id="0" name=""/>
        <dsp:cNvSpPr/>
      </dsp:nvSpPr>
      <dsp:spPr>
        <a:xfrm>
          <a:off x="1920906" y="320838"/>
          <a:ext cx="3016186" cy="3016186"/>
        </a:xfrm>
        <a:custGeom>
          <a:avLst/>
          <a:gdLst/>
          <a:ahLst/>
          <a:cxnLst/>
          <a:rect l="0" t="0" r="0" b="0"/>
          <a:pathLst>
            <a:path>
              <a:moveTo>
                <a:pt x="2489977" y="2652754"/>
              </a:moveTo>
              <a:arcTo wR="1508093" hR="1508093" stAng="2962631" swAng="10293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A9BB3-E91D-4B43-9613-70AA09946B2A}">
      <dsp:nvSpPr>
        <dsp:cNvPr id="0" name=""/>
        <dsp:cNvSpPr/>
      </dsp:nvSpPr>
      <dsp:spPr>
        <a:xfrm>
          <a:off x="2832655" y="2949404"/>
          <a:ext cx="1192689" cy="77524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Ochrona</a:t>
          </a:r>
        </a:p>
      </dsp:txBody>
      <dsp:txXfrm>
        <a:off x="2870499" y="2987248"/>
        <a:ext cx="1117001" cy="699554"/>
      </dsp:txXfrm>
    </dsp:sp>
    <dsp:sp modelId="{192E9836-9FE1-4042-9386-C94C894DBD19}">
      <dsp:nvSpPr>
        <dsp:cNvPr id="0" name=""/>
        <dsp:cNvSpPr/>
      </dsp:nvSpPr>
      <dsp:spPr>
        <a:xfrm>
          <a:off x="1920906" y="320838"/>
          <a:ext cx="3016186" cy="3016186"/>
        </a:xfrm>
        <a:custGeom>
          <a:avLst/>
          <a:gdLst/>
          <a:ahLst/>
          <a:cxnLst/>
          <a:rect l="0" t="0" r="0" b="0"/>
          <a:pathLst>
            <a:path>
              <a:moveTo>
                <a:pt x="907535" y="2891449"/>
              </a:moveTo>
              <a:arcTo wR="1508093" hR="1508093" stAng="6808029" swAng="10293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E9C33-359B-4FA0-B7B3-8A30202C02F8}">
      <dsp:nvSpPr>
        <dsp:cNvPr id="0" name=""/>
        <dsp:cNvSpPr/>
      </dsp:nvSpPr>
      <dsp:spPr>
        <a:xfrm>
          <a:off x="1526608" y="2195357"/>
          <a:ext cx="1192689" cy="77524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Kraty w oknach</a:t>
          </a:r>
        </a:p>
      </dsp:txBody>
      <dsp:txXfrm>
        <a:off x="1564452" y="2233201"/>
        <a:ext cx="1117001" cy="699554"/>
      </dsp:txXfrm>
    </dsp:sp>
    <dsp:sp modelId="{F36F97AB-CA30-46C2-994A-393D940B77FD}">
      <dsp:nvSpPr>
        <dsp:cNvPr id="0" name=""/>
        <dsp:cNvSpPr/>
      </dsp:nvSpPr>
      <dsp:spPr>
        <a:xfrm>
          <a:off x="1920906" y="320838"/>
          <a:ext cx="3016186" cy="3016186"/>
        </a:xfrm>
        <a:custGeom>
          <a:avLst/>
          <a:gdLst/>
          <a:ahLst/>
          <a:cxnLst/>
          <a:rect l="0" t="0" r="0" b="0"/>
          <a:pathLst>
            <a:path>
              <a:moveTo>
                <a:pt x="43429" y="1867405"/>
              </a:moveTo>
              <a:arcTo wR="1508093" hR="1508093" stAng="9972982" swAng="165403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971D8-CD8A-40AF-9687-B0CE47C2A71B}">
      <dsp:nvSpPr>
        <dsp:cNvPr id="0" name=""/>
        <dsp:cNvSpPr/>
      </dsp:nvSpPr>
      <dsp:spPr>
        <a:xfrm>
          <a:off x="1526608" y="687264"/>
          <a:ext cx="1192689" cy="77524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System kontroli dostępu</a:t>
          </a:r>
        </a:p>
      </dsp:txBody>
      <dsp:txXfrm>
        <a:off x="1564452" y="725108"/>
        <a:ext cx="1117001" cy="699554"/>
      </dsp:txXfrm>
    </dsp:sp>
    <dsp:sp modelId="{3EEA5DB1-E2B2-4609-8E7A-7B494104CF55}">
      <dsp:nvSpPr>
        <dsp:cNvPr id="0" name=""/>
        <dsp:cNvSpPr/>
      </dsp:nvSpPr>
      <dsp:spPr>
        <a:xfrm>
          <a:off x="1920906" y="320838"/>
          <a:ext cx="3016186" cy="3016186"/>
        </a:xfrm>
        <a:custGeom>
          <a:avLst/>
          <a:gdLst/>
          <a:ahLst/>
          <a:cxnLst/>
          <a:rect l="0" t="0" r="0" b="0"/>
          <a:pathLst>
            <a:path>
              <a:moveTo>
                <a:pt x="526209" y="363432"/>
              </a:moveTo>
              <a:arcTo wR="1508093" hR="1508093" stAng="13762631" swAng="102934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E2EF-FDFA-4232-96CF-0885C6E35EE1}">
      <dsp:nvSpPr>
        <dsp:cNvPr id="0" name=""/>
        <dsp:cNvSpPr/>
      </dsp:nvSpPr>
      <dsp:spPr>
        <a:xfrm>
          <a:off x="2616975" y="-82921"/>
          <a:ext cx="1269225" cy="8084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Calibri" panose="020F0502020204030204" pitchFamily="34" charset="0"/>
              <a:cs typeface="Calibri" panose="020F0502020204030204" pitchFamily="34" charset="0"/>
            </a:rPr>
            <a:t>1 użytkownik = 1 login</a:t>
          </a:r>
        </a:p>
      </dsp:txBody>
      <dsp:txXfrm>
        <a:off x="2656440" y="-43456"/>
        <a:ext cx="1190295" cy="729518"/>
      </dsp:txXfrm>
    </dsp:sp>
    <dsp:sp modelId="{58FCBD69-CECA-4C89-BD3B-28D65F1D79B7}">
      <dsp:nvSpPr>
        <dsp:cNvPr id="0" name=""/>
        <dsp:cNvSpPr/>
      </dsp:nvSpPr>
      <dsp:spPr>
        <a:xfrm>
          <a:off x="1477093" y="246855"/>
          <a:ext cx="3244107" cy="3244107"/>
        </a:xfrm>
        <a:custGeom>
          <a:avLst/>
          <a:gdLst/>
          <a:ahLst/>
          <a:cxnLst/>
          <a:rect l="0" t="0" r="0" b="0"/>
          <a:pathLst>
            <a:path>
              <a:moveTo>
                <a:pt x="2412902" y="205855"/>
              </a:moveTo>
              <a:arcTo wR="1622053" hR="1622053" stAng="17950820" swAng="904923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14E6C-1202-4AAE-98A5-738A7B7EC8D7}">
      <dsp:nvSpPr>
        <dsp:cNvPr id="0" name=""/>
        <dsp:cNvSpPr/>
      </dsp:nvSpPr>
      <dsp:spPr>
        <a:xfrm>
          <a:off x="4031403" y="710309"/>
          <a:ext cx="1033873" cy="6720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Calibri" panose="020F0502020204030204" pitchFamily="34" charset="0"/>
              <a:cs typeface="Calibri" panose="020F0502020204030204" pitchFamily="34" charset="0"/>
            </a:rPr>
            <a:t>Regularna zmiana haseł</a:t>
          </a:r>
        </a:p>
      </dsp:txBody>
      <dsp:txXfrm>
        <a:off x="4064208" y="743114"/>
        <a:ext cx="968263" cy="606407"/>
      </dsp:txXfrm>
    </dsp:sp>
    <dsp:sp modelId="{5D67E62B-01D6-4268-8D18-01E755E14EFC}">
      <dsp:nvSpPr>
        <dsp:cNvPr id="0" name=""/>
        <dsp:cNvSpPr/>
      </dsp:nvSpPr>
      <dsp:spPr>
        <a:xfrm>
          <a:off x="1636021" y="452117"/>
          <a:ext cx="3244107" cy="3244107"/>
        </a:xfrm>
        <a:custGeom>
          <a:avLst/>
          <a:gdLst/>
          <a:ahLst/>
          <a:cxnLst/>
          <a:rect l="0" t="0" r="0" b="0"/>
          <a:pathLst>
            <a:path>
              <a:moveTo>
                <a:pt x="3091568" y="935333"/>
              </a:moveTo>
              <a:arcTo wR="1622053" hR="1622053" stAng="20097169" swAng="118166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B91B9-B4F2-4122-8A56-85D1EAA7ED6B}">
      <dsp:nvSpPr>
        <dsp:cNvPr id="0" name=""/>
        <dsp:cNvSpPr/>
      </dsp:nvSpPr>
      <dsp:spPr>
        <a:xfrm>
          <a:off x="4170762" y="1928487"/>
          <a:ext cx="1324421" cy="7516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Szyfrowanie</a:t>
          </a:r>
        </a:p>
      </dsp:txBody>
      <dsp:txXfrm>
        <a:off x="4207453" y="1965178"/>
        <a:ext cx="1251039" cy="678238"/>
      </dsp:txXfrm>
    </dsp:sp>
    <dsp:sp modelId="{0C024A46-47F1-4034-9F77-21D5FA9C778F}">
      <dsp:nvSpPr>
        <dsp:cNvPr id="0" name=""/>
        <dsp:cNvSpPr/>
      </dsp:nvSpPr>
      <dsp:spPr>
        <a:xfrm>
          <a:off x="1629534" y="321302"/>
          <a:ext cx="3244107" cy="3244107"/>
        </a:xfrm>
        <a:custGeom>
          <a:avLst/>
          <a:gdLst/>
          <a:ahLst/>
          <a:cxnLst/>
          <a:rect l="0" t="0" r="0" b="0"/>
          <a:pathLst>
            <a:path>
              <a:moveTo>
                <a:pt x="3064959" y="2363053"/>
              </a:moveTo>
              <a:arcTo wR="1622053" hR="1622053" stAng="1630957" swAng="99491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4B04C-9051-4907-ADBD-99E42C1F6F08}">
      <dsp:nvSpPr>
        <dsp:cNvPr id="0" name=""/>
        <dsp:cNvSpPr/>
      </dsp:nvSpPr>
      <dsp:spPr>
        <a:xfrm>
          <a:off x="3438433" y="3068767"/>
          <a:ext cx="1033873" cy="6720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Trudne hasła</a:t>
          </a:r>
        </a:p>
      </dsp:txBody>
      <dsp:txXfrm>
        <a:off x="3471238" y="3101572"/>
        <a:ext cx="968263" cy="606407"/>
      </dsp:txXfrm>
    </dsp:sp>
    <dsp:sp modelId="{8A84C90E-0D8A-44D4-9979-AB135117CFF9}">
      <dsp:nvSpPr>
        <dsp:cNvPr id="0" name=""/>
        <dsp:cNvSpPr/>
      </dsp:nvSpPr>
      <dsp:spPr>
        <a:xfrm>
          <a:off x="1629534" y="321302"/>
          <a:ext cx="3244107" cy="3244107"/>
        </a:xfrm>
        <a:custGeom>
          <a:avLst/>
          <a:gdLst/>
          <a:ahLst/>
          <a:cxnLst/>
          <a:rect l="0" t="0" r="0" b="0"/>
          <a:pathLst>
            <a:path>
              <a:moveTo>
                <a:pt x="1805187" y="3233736"/>
              </a:moveTo>
              <a:arcTo wR="1622053" hR="1622053" stAng="5011042" swAng="77791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B40BC-CEE0-4DE4-93C3-5755F958CAB7}">
      <dsp:nvSpPr>
        <dsp:cNvPr id="0" name=""/>
        <dsp:cNvSpPr/>
      </dsp:nvSpPr>
      <dsp:spPr>
        <a:xfrm>
          <a:off x="2030868" y="3068767"/>
          <a:ext cx="1033873" cy="6720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Kopie zapasowe</a:t>
          </a:r>
        </a:p>
      </dsp:txBody>
      <dsp:txXfrm>
        <a:off x="2063673" y="3101572"/>
        <a:ext cx="968263" cy="606407"/>
      </dsp:txXfrm>
    </dsp:sp>
    <dsp:sp modelId="{212AB15C-22DC-4C3D-BC0A-7D39E21EA56B}">
      <dsp:nvSpPr>
        <dsp:cNvPr id="0" name=""/>
        <dsp:cNvSpPr/>
      </dsp:nvSpPr>
      <dsp:spPr>
        <a:xfrm>
          <a:off x="1629534" y="321302"/>
          <a:ext cx="3244107" cy="3244107"/>
        </a:xfrm>
        <a:custGeom>
          <a:avLst/>
          <a:gdLst/>
          <a:ahLst/>
          <a:cxnLst/>
          <a:rect l="0" t="0" r="0" b="0"/>
          <a:pathLst>
            <a:path>
              <a:moveTo>
                <a:pt x="450322" y="2743706"/>
              </a:moveTo>
              <a:arcTo wR="1622053" hR="1622053" stAng="8175055" swAng="108709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8C13F-04F6-4C70-A71F-1A1A5E48DA8B}">
      <dsp:nvSpPr>
        <dsp:cNvPr id="0" name=""/>
        <dsp:cNvSpPr/>
      </dsp:nvSpPr>
      <dsp:spPr>
        <a:xfrm>
          <a:off x="1153265" y="1968288"/>
          <a:ext cx="1033873" cy="6720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Antywirus</a:t>
          </a:r>
        </a:p>
      </dsp:txBody>
      <dsp:txXfrm>
        <a:off x="1186070" y="2001093"/>
        <a:ext cx="968263" cy="606407"/>
      </dsp:txXfrm>
    </dsp:sp>
    <dsp:sp modelId="{2B3E82F1-3E42-4207-8507-E10FE2121CB1}">
      <dsp:nvSpPr>
        <dsp:cNvPr id="0" name=""/>
        <dsp:cNvSpPr/>
      </dsp:nvSpPr>
      <dsp:spPr>
        <a:xfrm>
          <a:off x="1629534" y="321302"/>
          <a:ext cx="3244107" cy="3244107"/>
        </a:xfrm>
        <a:custGeom>
          <a:avLst/>
          <a:gdLst/>
          <a:ahLst/>
          <a:cxnLst/>
          <a:rect l="0" t="0" r="0" b="0"/>
          <a:pathLst>
            <a:path>
              <a:moveTo>
                <a:pt x="97" y="1639830"/>
              </a:moveTo>
              <a:arcTo wR="1622053" hR="1622053" stAng="10762323" swAng="149873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1BA02-75E5-46D0-BC04-FADEB2012D63}">
      <dsp:nvSpPr>
        <dsp:cNvPr id="0" name=""/>
        <dsp:cNvSpPr/>
      </dsp:nvSpPr>
      <dsp:spPr>
        <a:xfrm>
          <a:off x="1466478" y="596013"/>
          <a:ext cx="1033873" cy="6720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Firewall</a:t>
          </a:r>
        </a:p>
      </dsp:txBody>
      <dsp:txXfrm>
        <a:off x="1499283" y="628818"/>
        <a:ext cx="968263" cy="606407"/>
      </dsp:txXfrm>
    </dsp:sp>
    <dsp:sp modelId="{884E15F2-1E0E-4F40-86E6-077FDE21DC3D}">
      <dsp:nvSpPr>
        <dsp:cNvPr id="0" name=""/>
        <dsp:cNvSpPr/>
      </dsp:nvSpPr>
      <dsp:spPr>
        <a:xfrm>
          <a:off x="1629534" y="321302"/>
          <a:ext cx="3244107" cy="3244107"/>
        </a:xfrm>
        <a:custGeom>
          <a:avLst/>
          <a:gdLst/>
          <a:ahLst/>
          <a:cxnLst/>
          <a:rect l="0" t="0" r="0" b="0"/>
          <a:pathLst>
            <a:path>
              <a:moveTo>
                <a:pt x="721416" y="273012"/>
              </a:moveTo>
              <a:arcTo wR="1622053" hR="1622053" stAng="14176346" swAng="63528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6D79D-E797-44BC-A5FA-15AA622927D6}">
      <dsp:nvSpPr>
        <dsp:cNvPr id="0" name=""/>
        <dsp:cNvSpPr/>
      </dsp:nvSpPr>
      <dsp:spPr>
        <a:xfrm>
          <a:off x="944" y="0"/>
          <a:ext cx="8227711" cy="1367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 panose="020F0502020204030204" pitchFamily="34" charset="0"/>
              <a:cs typeface="Calibri" panose="020F0502020204030204" pitchFamily="34" charset="0"/>
            </a:rPr>
            <a:t>Kontrola planowa u beneficjenta (grantobiorcy)</a:t>
          </a:r>
        </a:p>
      </dsp:txBody>
      <dsp:txXfrm>
        <a:off x="40994" y="40050"/>
        <a:ext cx="8147611" cy="1287312"/>
      </dsp:txXfrm>
    </dsp:sp>
    <dsp:sp modelId="{B5C1FBB0-499C-4716-A686-4D48A193B61E}">
      <dsp:nvSpPr>
        <dsp:cNvPr id="0" name=""/>
        <dsp:cNvSpPr/>
      </dsp:nvSpPr>
      <dsp:spPr>
        <a:xfrm>
          <a:off x="944" y="1511012"/>
          <a:ext cx="5374595" cy="1367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 panose="020F0502020204030204" pitchFamily="34" charset="0"/>
              <a:cs typeface="Calibri" panose="020F0502020204030204" pitchFamily="34" charset="0"/>
            </a:rPr>
            <a:t>Wizyta w miejscu</a:t>
          </a:r>
          <a:br>
            <a:rPr lang="pl-PL" sz="3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3600" kern="1200" dirty="0">
              <a:latin typeface="Calibri" panose="020F0502020204030204" pitchFamily="34" charset="0"/>
              <a:cs typeface="Calibri" panose="020F0502020204030204" pitchFamily="34" charset="0"/>
            </a:rPr>
            <a:t>realizacji wsparcia</a:t>
          </a:r>
        </a:p>
      </dsp:txBody>
      <dsp:txXfrm>
        <a:off x="40994" y="1551062"/>
        <a:ext cx="5294495" cy="1287312"/>
      </dsp:txXfrm>
    </dsp:sp>
    <dsp:sp modelId="{4ABC2ED9-42FE-4292-AD0E-B565FD6C2DE8}">
      <dsp:nvSpPr>
        <dsp:cNvPr id="0" name=""/>
        <dsp:cNvSpPr/>
      </dsp:nvSpPr>
      <dsp:spPr>
        <a:xfrm>
          <a:off x="944" y="3021992"/>
          <a:ext cx="2632025" cy="1367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Calibri" panose="020F0502020204030204" pitchFamily="34" charset="0"/>
              <a:cs typeface="Calibri" panose="020F0502020204030204" pitchFamily="34" charset="0"/>
            </a:rPr>
            <a:t>Kontrola trwałości </a:t>
          </a:r>
        </a:p>
      </dsp:txBody>
      <dsp:txXfrm>
        <a:off x="40994" y="3062042"/>
        <a:ext cx="2551925" cy="1287312"/>
      </dsp:txXfrm>
    </dsp:sp>
    <dsp:sp modelId="{A3C8E5C2-25E7-4572-ACB2-2D21D4E26DD0}">
      <dsp:nvSpPr>
        <dsp:cNvPr id="0" name=""/>
        <dsp:cNvSpPr/>
      </dsp:nvSpPr>
      <dsp:spPr>
        <a:xfrm>
          <a:off x="2743514" y="3021992"/>
          <a:ext cx="2632025" cy="1367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Calibri" panose="020F0502020204030204" pitchFamily="34" charset="0"/>
              <a:cs typeface="Calibri" panose="020F0502020204030204" pitchFamily="34" charset="0"/>
            </a:rPr>
            <a:t>Kontrola na dokumentach </a:t>
          </a:r>
          <a:br>
            <a:rPr lang="pl-PL" sz="2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600" kern="1200" dirty="0">
              <a:latin typeface="Calibri" panose="020F0502020204030204" pitchFamily="34" charset="0"/>
              <a:cs typeface="Calibri" panose="020F0502020204030204" pitchFamily="34" charset="0"/>
            </a:rPr>
            <a:t>(w siedzibie IZ)</a:t>
          </a:r>
        </a:p>
      </dsp:txBody>
      <dsp:txXfrm>
        <a:off x="2783564" y="3062042"/>
        <a:ext cx="2551925" cy="1287312"/>
      </dsp:txXfrm>
    </dsp:sp>
    <dsp:sp modelId="{0CC9E71E-B9F1-4FF3-9B1A-3FB6C150E061}">
      <dsp:nvSpPr>
        <dsp:cNvPr id="0" name=""/>
        <dsp:cNvSpPr/>
      </dsp:nvSpPr>
      <dsp:spPr>
        <a:xfrm>
          <a:off x="5596630" y="1511012"/>
          <a:ext cx="2632025" cy="1367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 panose="020F0502020204030204" pitchFamily="34" charset="0"/>
              <a:cs typeface="Calibri" panose="020F0502020204030204" pitchFamily="34" charset="0"/>
            </a:rPr>
            <a:t>Kontrola doraźna</a:t>
          </a:r>
        </a:p>
      </dsp:txBody>
      <dsp:txXfrm>
        <a:off x="5636680" y="1551062"/>
        <a:ext cx="2551925" cy="1287312"/>
      </dsp:txXfrm>
    </dsp:sp>
    <dsp:sp modelId="{ACF1176B-DB75-4E45-AA7F-595CF9E47609}">
      <dsp:nvSpPr>
        <dsp:cNvPr id="0" name=""/>
        <dsp:cNvSpPr/>
      </dsp:nvSpPr>
      <dsp:spPr>
        <a:xfrm>
          <a:off x="5596630" y="3021992"/>
          <a:ext cx="2632025" cy="1367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Calibri" panose="020F0502020204030204" pitchFamily="34" charset="0"/>
              <a:cs typeface="Calibri" panose="020F0502020204030204" pitchFamily="34" charset="0"/>
            </a:rPr>
            <a:t>Kontrola krzyżowa</a:t>
          </a:r>
        </a:p>
      </dsp:txBody>
      <dsp:txXfrm>
        <a:off x="5636680" y="3062042"/>
        <a:ext cx="2551925" cy="12873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5C22-D4CC-450E-B325-93244AA9A0F3}">
      <dsp:nvSpPr>
        <dsp:cNvPr id="0" name=""/>
        <dsp:cNvSpPr/>
      </dsp:nvSpPr>
      <dsp:spPr>
        <a:xfrm>
          <a:off x="2" y="1223086"/>
          <a:ext cx="1247421" cy="13258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Zawiadomienie o kontroli planowej</a:t>
          </a:r>
        </a:p>
      </dsp:txBody>
      <dsp:txXfrm>
        <a:off x="36538" y="1259622"/>
        <a:ext cx="1174349" cy="1252812"/>
      </dsp:txXfrm>
    </dsp:sp>
    <dsp:sp modelId="{A834F2F5-1ED7-4972-8BEB-1BDF26A7A1BA}">
      <dsp:nvSpPr>
        <dsp:cNvPr id="0" name=""/>
        <dsp:cNvSpPr/>
      </dsp:nvSpPr>
      <dsp:spPr>
        <a:xfrm rot="21577395">
          <a:off x="1373168" y="1725544"/>
          <a:ext cx="266590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1373169" y="1787679"/>
        <a:ext cx="186613" cy="185616"/>
      </dsp:txXfrm>
    </dsp:sp>
    <dsp:sp modelId="{8BD5C195-C20C-40FE-B808-F2623C2320EE}">
      <dsp:nvSpPr>
        <dsp:cNvPr id="0" name=""/>
        <dsp:cNvSpPr/>
      </dsp:nvSpPr>
      <dsp:spPr>
        <a:xfrm>
          <a:off x="1750414" y="1211577"/>
          <a:ext cx="1247421" cy="13258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Kontrola planowa (czynności)</a:t>
          </a:r>
        </a:p>
      </dsp:txBody>
      <dsp:txXfrm>
        <a:off x="1786950" y="1248113"/>
        <a:ext cx="1174349" cy="1252812"/>
      </dsp:txXfrm>
    </dsp:sp>
    <dsp:sp modelId="{4F579F7A-7048-4F67-9817-4EA703F4E263}">
      <dsp:nvSpPr>
        <dsp:cNvPr id="0" name=""/>
        <dsp:cNvSpPr/>
      </dsp:nvSpPr>
      <dsp:spPr>
        <a:xfrm>
          <a:off x="3122577" y="1719839"/>
          <a:ext cx="264453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3122577" y="1781711"/>
        <a:ext cx="185117" cy="185616"/>
      </dsp:txXfrm>
    </dsp:sp>
    <dsp:sp modelId="{2E883EDD-918E-4CF2-9135-9E54BFA81199}">
      <dsp:nvSpPr>
        <dsp:cNvPr id="0" name=""/>
        <dsp:cNvSpPr/>
      </dsp:nvSpPr>
      <dsp:spPr>
        <a:xfrm>
          <a:off x="3496804" y="1211577"/>
          <a:ext cx="1247421" cy="13258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Możliwe wezwanie do złożenia wyjaśnień </a:t>
          </a:r>
        </a:p>
      </dsp:txBody>
      <dsp:txXfrm>
        <a:off x="3533340" y="1248113"/>
        <a:ext cx="1174349" cy="1252812"/>
      </dsp:txXfrm>
    </dsp:sp>
    <dsp:sp modelId="{F961D6AC-F352-4917-BEAB-A20281DA81E5}">
      <dsp:nvSpPr>
        <dsp:cNvPr id="0" name=""/>
        <dsp:cNvSpPr/>
      </dsp:nvSpPr>
      <dsp:spPr>
        <a:xfrm>
          <a:off x="4868967" y="1719839"/>
          <a:ext cx="264453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4868967" y="1781711"/>
        <a:ext cx="185117" cy="185616"/>
      </dsp:txXfrm>
    </dsp:sp>
    <dsp:sp modelId="{5D6DAEA8-5127-40D7-A4AE-3378508BD5FB}">
      <dsp:nvSpPr>
        <dsp:cNvPr id="0" name=""/>
        <dsp:cNvSpPr/>
      </dsp:nvSpPr>
      <dsp:spPr>
        <a:xfrm>
          <a:off x="5243194" y="1211577"/>
          <a:ext cx="1247421" cy="13258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Informacja pokontrolna</a:t>
          </a:r>
        </a:p>
      </dsp:txBody>
      <dsp:txXfrm>
        <a:off x="5279730" y="1248113"/>
        <a:ext cx="1174349" cy="1252812"/>
      </dsp:txXfrm>
    </dsp:sp>
    <dsp:sp modelId="{75FD1805-CE3F-457A-8BB8-9A990EB5CF6F}">
      <dsp:nvSpPr>
        <dsp:cNvPr id="0" name=""/>
        <dsp:cNvSpPr/>
      </dsp:nvSpPr>
      <dsp:spPr>
        <a:xfrm>
          <a:off x="6615358" y="1719839"/>
          <a:ext cx="264453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6615358" y="1781711"/>
        <a:ext cx="185117" cy="185616"/>
      </dsp:txXfrm>
    </dsp:sp>
    <dsp:sp modelId="{FE9B72BA-2D89-4546-80E5-CC44D79CAD88}">
      <dsp:nvSpPr>
        <dsp:cNvPr id="0" name=""/>
        <dsp:cNvSpPr/>
      </dsp:nvSpPr>
      <dsp:spPr>
        <a:xfrm>
          <a:off x="6989584" y="1211577"/>
          <a:ext cx="1247421" cy="13258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Ewentualne złożenie zastrzeżeń</a:t>
          </a:r>
        </a:p>
      </dsp:txBody>
      <dsp:txXfrm>
        <a:off x="7026120" y="1248113"/>
        <a:ext cx="1174349" cy="12528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45C22-D4CC-450E-B325-93244AA9A0F3}">
      <dsp:nvSpPr>
        <dsp:cNvPr id="0" name=""/>
        <dsp:cNvSpPr/>
      </dsp:nvSpPr>
      <dsp:spPr>
        <a:xfrm>
          <a:off x="4023" y="917919"/>
          <a:ext cx="1247421" cy="12045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Analiza zastrzeżeń, podjęcie dodatkowych czynności</a:t>
          </a:r>
        </a:p>
      </dsp:txBody>
      <dsp:txXfrm>
        <a:off x="39303" y="953199"/>
        <a:ext cx="1176861" cy="1133981"/>
      </dsp:txXfrm>
    </dsp:sp>
    <dsp:sp modelId="{A834F2F5-1ED7-4972-8BEB-1BDF26A7A1BA}">
      <dsp:nvSpPr>
        <dsp:cNvPr id="0" name=""/>
        <dsp:cNvSpPr/>
      </dsp:nvSpPr>
      <dsp:spPr>
        <a:xfrm>
          <a:off x="1376187" y="1365509"/>
          <a:ext cx="264453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376187" y="1427381"/>
        <a:ext cx="185117" cy="185616"/>
      </dsp:txXfrm>
    </dsp:sp>
    <dsp:sp modelId="{8BD5C195-C20C-40FE-B808-F2623C2320EE}">
      <dsp:nvSpPr>
        <dsp:cNvPr id="0" name=""/>
        <dsp:cNvSpPr/>
      </dsp:nvSpPr>
      <dsp:spPr>
        <a:xfrm>
          <a:off x="1750414" y="917919"/>
          <a:ext cx="1247421" cy="12045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Wydanie ostatecznej informacji pokontrolnej</a:t>
          </a:r>
        </a:p>
      </dsp:txBody>
      <dsp:txXfrm>
        <a:off x="1785694" y="953199"/>
        <a:ext cx="1176861" cy="1133981"/>
      </dsp:txXfrm>
    </dsp:sp>
    <dsp:sp modelId="{4F579F7A-7048-4F67-9817-4EA703F4E263}">
      <dsp:nvSpPr>
        <dsp:cNvPr id="0" name=""/>
        <dsp:cNvSpPr/>
      </dsp:nvSpPr>
      <dsp:spPr>
        <a:xfrm>
          <a:off x="3122577" y="1365509"/>
          <a:ext cx="264453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122577" y="1427381"/>
        <a:ext cx="185117" cy="185616"/>
      </dsp:txXfrm>
    </dsp:sp>
    <dsp:sp modelId="{2E883EDD-918E-4CF2-9135-9E54BFA81199}">
      <dsp:nvSpPr>
        <dsp:cNvPr id="0" name=""/>
        <dsp:cNvSpPr/>
      </dsp:nvSpPr>
      <dsp:spPr>
        <a:xfrm>
          <a:off x="3496804" y="917919"/>
          <a:ext cx="1247421" cy="12045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Informacja pokontrolna</a:t>
          </a:r>
        </a:p>
      </dsp:txBody>
      <dsp:txXfrm>
        <a:off x="3532084" y="953199"/>
        <a:ext cx="1176861" cy="1133981"/>
      </dsp:txXfrm>
    </dsp:sp>
    <dsp:sp modelId="{F961D6AC-F352-4917-BEAB-A20281DA81E5}">
      <dsp:nvSpPr>
        <dsp:cNvPr id="0" name=""/>
        <dsp:cNvSpPr/>
      </dsp:nvSpPr>
      <dsp:spPr>
        <a:xfrm>
          <a:off x="4868967" y="1365509"/>
          <a:ext cx="264453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868967" y="1427381"/>
        <a:ext cx="185117" cy="185616"/>
      </dsp:txXfrm>
    </dsp:sp>
    <dsp:sp modelId="{5D6DAEA8-5127-40D7-A4AE-3378508BD5FB}">
      <dsp:nvSpPr>
        <dsp:cNvPr id="0" name=""/>
        <dsp:cNvSpPr/>
      </dsp:nvSpPr>
      <dsp:spPr>
        <a:xfrm>
          <a:off x="5243194" y="917919"/>
          <a:ext cx="1247421" cy="12045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Weryfikacja wdrożenia zaleceń</a:t>
          </a:r>
        </a:p>
      </dsp:txBody>
      <dsp:txXfrm>
        <a:off x="5278474" y="953199"/>
        <a:ext cx="1176861" cy="1133981"/>
      </dsp:txXfrm>
    </dsp:sp>
    <dsp:sp modelId="{75FD1805-CE3F-457A-8BB8-9A990EB5CF6F}">
      <dsp:nvSpPr>
        <dsp:cNvPr id="0" name=""/>
        <dsp:cNvSpPr/>
      </dsp:nvSpPr>
      <dsp:spPr>
        <a:xfrm>
          <a:off x="6615358" y="1365509"/>
          <a:ext cx="264453" cy="3093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6615358" y="1427381"/>
        <a:ext cx="185117" cy="185616"/>
      </dsp:txXfrm>
    </dsp:sp>
    <dsp:sp modelId="{FE9B72BA-2D89-4546-80E5-CC44D79CAD88}">
      <dsp:nvSpPr>
        <dsp:cNvPr id="0" name=""/>
        <dsp:cNvSpPr/>
      </dsp:nvSpPr>
      <dsp:spPr>
        <a:xfrm>
          <a:off x="6989584" y="917919"/>
          <a:ext cx="1247421" cy="12045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Zakończenie ścieżki kontroli</a:t>
          </a:r>
        </a:p>
      </dsp:txBody>
      <dsp:txXfrm>
        <a:off x="7024864" y="953199"/>
        <a:ext cx="1176861" cy="1133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9FC9-ABC5-428C-ACFA-02A14E510E8E}">
      <dsp:nvSpPr>
        <dsp:cNvPr id="0" name=""/>
        <dsp:cNvSpPr/>
      </dsp:nvSpPr>
      <dsp:spPr>
        <a:xfrm>
          <a:off x="4311778" y="2906121"/>
          <a:ext cx="2274190" cy="5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80"/>
              </a:lnTo>
              <a:lnTo>
                <a:pt x="2274190" y="368780"/>
              </a:lnTo>
              <a:lnTo>
                <a:pt x="2274190" y="5411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34D9F-100C-48A0-B3A5-3810F67EA623}">
      <dsp:nvSpPr>
        <dsp:cNvPr id="0" name=""/>
        <dsp:cNvSpPr/>
      </dsp:nvSpPr>
      <dsp:spPr>
        <a:xfrm>
          <a:off x="4266058" y="2906121"/>
          <a:ext cx="91440" cy="541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11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C0A7C-81B4-4B72-84BB-C3321C1EC4DC}">
      <dsp:nvSpPr>
        <dsp:cNvPr id="0" name=""/>
        <dsp:cNvSpPr/>
      </dsp:nvSpPr>
      <dsp:spPr>
        <a:xfrm>
          <a:off x="2037587" y="2906121"/>
          <a:ext cx="2274190" cy="541154"/>
        </a:xfrm>
        <a:custGeom>
          <a:avLst/>
          <a:gdLst/>
          <a:ahLst/>
          <a:cxnLst/>
          <a:rect l="0" t="0" r="0" b="0"/>
          <a:pathLst>
            <a:path>
              <a:moveTo>
                <a:pt x="2274190" y="0"/>
              </a:moveTo>
              <a:lnTo>
                <a:pt x="2274190" y="368780"/>
              </a:lnTo>
              <a:lnTo>
                <a:pt x="0" y="368780"/>
              </a:lnTo>
              <a:lnTo>
                <a:pt x="0" y="5411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6FAF6-505B-420E-8E9C-075CD474D51D}">
      <dsp:nvSpPr>
        <dsp:cNvPr id="0" name=""/>
        <dsp:cNvSpPr/>
      </dsp:nvSpPr>
      <dsp:spPr>
        <a:xfrm>
          <a:off x="3174683" y="1183422"/>
          <a:ext cx="1137095" cy="54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80"/>
              </a:lnTo>
              <a:lnTo>
                <a:pt x="1137095" y="368780"/>
              </a:lnTo>
              <a:lnTo>
                <a:pt x="1137095" y="5411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543EC-9575-45B3-8CA1-146B5FEE11A3}">
      <dsp:nvSpPr>
        <dsp:cNvPr id="0" name=""/>
        <dsp:cNvSpPr/>
      </dsp:nvSpPr>
      <dsp:spPr>
        <a:xfrm>
          <a:off x="2037587" y="1183422"/>
          <a:ext cx="1137095" cy="541154"/>
        </a:xfrm>
        <a:custGeom>
          <a:avLst/>
          <a:gdLst/>
          <a:ahLst/>
          <a:cxnLst/>
          <a:rect l="0" t="0" r="0" b="0"/>
          <a:pathLst>
            <a:path>
              <a:moveTo>
                <a:pt x="1137095" y="0"/>
              </a:moveTo>
              <a:lnTo>
                <a:pt x="1137095" y="368780"/>
              </a:lnTo>
              <a:lnTo>
                <a:pt x="0" y="368780"/>
              </a:lnTo>
              <a:lnTo>
                <a:pt x="0" y="5411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85CA1-1397-4D5A-8C4E-ECF4CF46930B}">
      <dsp:nvSpPr>
        <dsp:cNvPr id="0" name=""/>
        <dsp:cNvSpPr/>
      </dsp:nvSpPr>
      <dsp:spPr>
        <a:xfrm>
          <a:off x="2244332" y="1876"/>
          <a:ext cx="1860701" cy="11815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A444B-2E34-4270-B826-3DD0FEDE01BB}">
      <dsp:nvSpPr>
        <dsp:cNvPr id="0" name=""/>
        <dsp:cNvSpPr/>
      </dsp:nvSpPr>
      <dsp:spPr>
        <a:xfrm>
          <a:off x="2451077" y="198283"/>
          <a:ext cx="1860701" cy="11815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itchFamily="34" charset="0"/>
              <a:cs typeface="Calibri" pitchFamily="34" charset="0"/>
            </a:rPr>
            <a:t>Rozliczanie wydatków</a:t>
          </a:r>
        </a:p>
      </dsp:txBody>
      <dsp:txXfrm>
        <a:off x="2485683" y="232889"/>
        <a:ext cx="1791489" cy="1112333"/>
      </dsp:txXfrm>
    </dsp:sp>
    <dsp:sp modelId="{B7A78874-F7AE-4A54-8847-2FF4B91524C0}">
      <dsp:nvSpPr>
        <dsp:cNvPr id="0" name=""/>
        <dsp:cNvSpPr/>
      </dsp:nvSpPr>
      <dsp:spPr>
        <a:xfrm>
          <a:off x="1107237" y="1724576"/>
          <a:ext cx="1860701" cy="11815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724F1-5486-49BE-B303-21DB9B657795}">
      <dsp:nvSpPr>
        <dsp:cNvPr id="0" name=""/>
        <dsp:cNvSpPr/>
      </dsp:nvSpPr>
      <dsp:spPr>
        <a:xfrm>
          <a:off x="1313981" y="1920983"/>
          <a:ext cx="1860701" cy="11815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itchFamily="34" charset="0"/>
              <a:cs typeface="Calibri" pitchFamily="34" charset="0"/>
            </a:rPr>
            <a:t>Wydatki rzeczywiście poniesione</a:t>
          </a:r>
        </a:p>
      </dsp:txBody>
      <dsp:txXfrm>
        <a:off x="1348587" y="1955589"/>
        <a:ext cx="1791489" cy="1112333"/>
      </dsp:txXfrm>
    </dsp:sp>
    <dsp:sp modelId="{32C84E70-546D-4DFF-B658-94CDB83D4B7F}">
      <dsp:nvSpPr>
        <dsp:cNvPr id="0" name=""/>
        <dsp:cNvSpPr/>
      </dsp:nvSpPr>
      <dsp:spPr>
        <a:xfrm>
          <a:off x="3381427" y="1724576"/>
          <a:ext cx="1860701" cy="11815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B6060-A8EF-4BE8-8408-788C0474056D}">
      <dsp:nvSpPr>
        <dsp:cNvPr id="0" name=""/>
        <dsp:cNvSpPr/>
      </dsp:nvSpPr>
      <dsp:spPr>
        <a:xfrm>
          <a:off x="3588172" y="1920983"/>
          <a:ext cx="1860701" cy="11815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itchFamily="34" charset="0"/>
              <a:cs typeface="Calibri" pitchFamily="34" charset="0"/>
            </a:rPr>
            <a:t>Metody uproszczone</a:t>
          </a:r>
        </a:p>
      </dsp:txBody>
      <dsp:txXfrm>
        <a:off x="3622778" y="1955589"/>
        <a:ext cx="1791489" cy="1112333"/>
      </dsp:txXfrm>
    </dsp:sp>
    <dsp:sp modelId="{CB55DB0E-6E99-4110-BD35-A322EB7134D8}">
      <dsp:nvSpPr>
        <dsp:cNvPr id="0" name=""/>
        <dsp:cNvSpPr/>
      </dsp:nvSpPr>
      <dsp:spPr>
        <a:xfrm>
          <a:off x="1107237" y="3447275"/>
          <a:ext cx="1860701" cy="11815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E3A7E-1B51-4046-BB59-198B34226AAB}">
      <dsp:nvSpPr>
        <dsp:cNvPr id="0" name=""/>
        <dsp:cNvSpPr/>
      </dsp:nvSpPr>
      <dsp:spPr>
        <a:xfrm>
          <a:off x="1313981" y="3643682"/>
          <a:ext cx="1860701" cy="11815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itchFamily="34" charset="0"/>
              <a:cs typeface="Calibri" pitchFamily="34" charset="0"/>
            </a:rPr>
            <a:t>Stawki jednostkowe</a:t>
          </a:r>
        </a:p>
      </dsp:txBody>
      <dsp:txXfrm>
        <a:off x="1348587" y="3678288"/>
        <a:ext cx="1791489" cy="1112333"/>
      </dsp:txXfrm>
    </dsp:sp>
    <dsp:sp modelId="{152FB834-B20E-4EC8-A978-6BF5CFE2DD7D}">
      <dsp:nvSpPr>
        <dsp:cNvPr id="0" name=""/>
        <dsp:cNvSpPr/>
      </dsp:nvSpPr>
      <dsp:spPr>
        <a:xfrm>
          <a:off x="3381427" y="3447275"/>
          <a:ext cx="1860701" cy="11815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3C54E-6E01-463A-B91B-D85EB874D47C}">
      <dsp:nvSpPr>
        <dsp:cNvPr id="0" name=""/>
        <dsp:cNvSpPr/>
      </dsp:nvSpPr>
      <dsp:spPr>
        <a:xfrm>
          <a:off x="3588172" y="3643682"/>
          <a:ext cx="1860701" cy="11815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itchFamily="34" charset="0"/>
              <a:cs typeface="Calibri" pitchFamily="34" charset="0"/>
            </a:rPr>
            <a:t>Kwoty ryczałtowe</a:t>
          </a:r>
        </a:p>
      </dsp:txBody>
      <dsp:txXfrm>
        <a:off x="3622778" y="3678288"/>
        <a:ext cx="1791489" cy="1112333"/>
      </dsp:txXfrm>
    </dsp:sp>
    <dsp:sp modelId="{636065E2-2CBA-4631-B5CD-69B06D98CEE2}">
      <dsp:nvSpPr>
        <dsp:cNvPr id="0" name=""/>
        <dsp:cNvSpPr/>
      </dsp:nvSpPr>
      <dsp:spPr>
        <a:xfrm>
          <a:off x="5655618" y="3447275"/>
          <a:ext cx="1860701" cy="11815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FF6B0-311A-41B5-8BAC-5B11B6650448}">
      <dsp:nvSpPr>
        <dsp:cNvPr id="0" name=""/>
        <dsp:cNvSpPr/>
      </dsp:nvSpPr>
      <dsp:spPr>
        <a:xfrm>
          <a:off x="5862363" y="3643682"/>
          <a:ext cx="1860701" cy="11815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Calibri" pitchFamily="34" charset="0"/>
              <a:cs typeface="Calibri" pitchFamily="34" charset="0"/>
            </a:rPr>
            <a:t>Stawki ryczałtowe</a:t>
          </a:r>
          <a:br>
            <a:rPr lang="pl-PL" sz="1700" b="1" kern="1200" dirty="0">
              <a:latin typeface="Calibri" pitchFamily="34" charset="0"/>
              <a:cs typeface="Calibri" pitchFamily="34" charset="0"/>
            </a:rPr>
          </a:br>
          <a:r>
            <a:rPr lang="pl-PL" sz="1700" b="1" kern="1200" dirty="0">
              <a:latin typeface="Calibri" pitchFamily="34" charset="0"/>
              <a:cs typeface="Calibri" pitchFamily="34" charset="0"/>
            </a:rPr>
            <a:t>(% kategorii wydatków)</a:t>
          </a:r>
        </a:p>
      </dsp:txBody>
      <dsp:txXfrm>
        <a:off x="5896969" y="3678288"/>
        <a:ext cx="1791489" cy="111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4C952-A658-4D42-A7B8-AE12A59F4B57}">
      <dsp:nvSpPr>
        <dsp:cNvPr id="0" name=""/>
        <dsp:cNvSpPr/>
      </dsp:nvSpPr>
      <dsp:spPr>
        <a:xfrm>
          <a:off x="40" y="4681"/>
          <a:ext cx="3845569" cy="120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Calibri" panose="020F0502020204030204" pitchFamily="34" charset="0"/>
              <a:cs typeface="Calibri" panose="020F0502020204030204" pitchFamily="34" charset="0"/>
            </a:rPr>
            <a:t>Wskaźniki realizacji projektu</a:t>
          </a:r>
        </a:p>
      </dsp:txBody>
      <dsp:txXfrm>
        <a:off x="40" y="4681"/>
        <a:ext cx="3845569" cy="1209600"/>
      </dsp:txXfrm>
    </dsp:sp>
    <dsp:sp modelId="{8A056D4D-8CCF-41C6-8A40-C235E841B090}">
      <dsp:nvSpPr>
        <dsp:cNvPr id="0" name=""/>
        <dsp:cNvSpPr/>
      </dsp:nvSpPr>
      <dsp:spPr>
        <a:xfrm>
          <a:off x="40" y="1214281"/>
          <a:ext cx="3845569" cy="31704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Mierniki sukcesu projektu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Sprawdzenie osiągnięcia zaplanowanego celu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Podstawa monitorowania projektu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Muszą zostać osiągnięte do rozliczenia kwoty ryczałtowej</a:t>
          </a:r>
        </a:p>
      </dsp:txBody>
      <dsp:txXfrm>
        <a:off x="40" y="1214281"/>
        <a:ext cx="3845569" cy="3170474"/>
      </dsp:txXfrm>
    </dsp:sp>
    <dsp:sp modelId="{86775EE9-6F23-42B6-B1A9-4255AC86555A}">
      <dsp:nvSpPr>
        <dsp:cNvPr id="0" name=""/>
        <dsp:cNvSpPr/>
      </dsp:nvSpPr>
      <dsp:spPr>
        <a:xfrm>
          <a:off x="4383989" y="4681"/>
          <a:ext cx="3845569" cy="120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latin typeface="Calibri" panose="020F0502020204030204" pitchFamily="34" charset="0"/>
              <a:cs typeface="Calibri" panose="020F0502020204030204" pitchFamily="34" charset="0"/>
            </a:rPr>
            <a:t>Źródła weryfikacji</a:t>
          </a:r>
        </a:p>
      </dsp:txBody>
      <dsp:txXfrm>
        <a:off x="4383989" y="4681"/>
        <a:ext cx="3845569" cy="1209600"/>
      </dsp:txXfrm>
    </dsp:sp>
    <dsp:sp modelId="{59A923C0-76ED-460E-A2DB-0FB1694B9B81}">
      <dsp:nvSpPr>
        <dsp:cNvPr id="0" name=""/>
        <dsp:cNvSpPr/>
      </dsp:nvSpPr>
      <dsp:spPr>
        <a:xfrm>
          <a:off x="4383989" y="1214281"/>
          <a:ext cx="3845569" cy="31704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Skąd i w jakiej formie będziemy dokonywać pomiaru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Dokumenty potwierdzające wartość wskaźników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Szczegółowo badane przez LGD</a:t>
          </a:r>
        </a:p>
      </dsp:txBody>
      <dsp:txXfrm>
        <a:off x="4383989" y="1214281"/>
        <a:ext cx="3845569" cy="3170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58001-62A5-483B-83D7-48FC196A0ACF}">
      <dsp:nvSpPr>
        <dsp:cNvPr id="0" name=""/>
        <dsp:cNvSpPr/>
      </dsp:nvSpPr>
      <dsp:spPr>
        <a:xfrm>
          <a:off x="0" y="633"/>
          <a:ext cx="2631930" cy="15791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Calibri" pitchFamily="34" charset="0"/>
              <a:cs typeface="Calibri" pitchFamily="34" charset="0"/>
            </a:rPr>
            <a:t>Zaświadczenia</a:t>
          </a:r>
        </a:p>
      </dsp:txBody>
      <dsp:txXfrm>
        <a:off x="0" y="633"/>
        <a:ext cx="2631930" cy="1579158"/>
      </dsp:txXfrm>
    </dsp:sp>
    <dsp:sp modelId="{9D9A2C24-78D2-442D-81A4-23DF594DE02A}">
      <dsp:nvSpPr>
        <dsp:cNvPr id="0" name=""/>
        <dsp:cNvSpPr/>
      </dsp:nvSpPr>
      <dsp:spPr>
        <a:xfrm>
          <a:off x="3458684" y="633"/>
          <a:ext cx="2631930" cy="157915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latin typeface="Calibri" pitchFamily="34" charset="0"/>
              <a:cs typeface="Calibri" pitchFamily="34" charset="0"/>
            </a:rPr>
            <a:t>Oświadczenia</a:t>
          </a:r>
        </a:p>
      </dsp:txBody>
      <dsp:txXfrm>
        <a:off x="3458684" y="633"/>
        <a:ext cx="2631930" cy="1579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BCE3A-E348-483B-AB38-E58FD721412F}">
      <dsp:nvSpPr>
        <dsp:cNvPr id="0" name=""/>
        <dsp:cNvSpPr/>
      </dsp:nvSpPr>
      <dsp:spPr>
        <a:xfrm>
          <a:off x="176016" y="1434"/>
          <a:ext cx="2193554" cy="131613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" pitchFamily="34" charset="0"/>
              <a:cs typeface="Calibri" pitchFamily="34" charset="0"/>
            </a:rPr>
            <a:t>Prawo zamówień publicznych</a:t>
          </a:r>
        </a:p>
      </dsp:txBody>
      <dsp:txXfrm>
        <a:off x="176016" y="1434"/>
        <a:ext cx="2193554" cy="1316132"/>
      </dsp:txXfrm>
    </dsp:sp>
    <dsp:sp modelId="{D98657BF-5DF5-4A0C-BAB8-E27D365D68F9}">
      <dsp:nvSpPr>
        <dsp:cNvPr id="0" name=""/>
        <dsp:cNvSpPr/>
      </dsp:nvSpPr>
      <dsp:spPr>
        <a:xfrm>
          <a:off x="2588926" y="1434"/>
          <a:ext cx="2193554" cy="131613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" pitchFamily="34" charset="0"/>
              <a:cs typeface="Calibri" pitchFamily="34" charset="0"/>
            </a:rPr>
            <a:t>Zasada konkurencyjności</a:t>
          </a:r>
        </a:p>
      </dsp:txBody>
      <dsp:txXfrm>
        <a:off x="2588926" y="1434"/>
        <a:ext cx="2193554" cy="1316132"/>
      </dsp:txXfrm>
    </dsp:sp>
    <dsp:sp modelId="{AFB22942-929A-4BD4-90D1-8C505F384853}">
      <dsp:nvSpPr>
        <dsp:cNvPr id="0" name=""/>
        <dsp:cNvSpPr/>
      </dsp:nvSpPr>
      <dsp:spPr>
        <a:xfrm>
          <a:off x="176016" y="1536922"/>
          <a:ext cx="2193554" cy="131613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" pitchFamily="34" charset="0"/>
              <a:cs typeface="Calibri" pitchFamily="34" charset="0"/>
            </a:rPr>
            <a:t>Rozeznanie rynku</a:t>
          </a:r>
        </a:p>
      </dsp:txBody>
      <dsp:txXfrm>
        <a:off x="176016" y="1536922"/>
        <a:ext cx="2193554" cy="1316132"/>
      </dsp:txXfrm>
    </dsp:sp>
    <dsp:sp modelId="{112F6074-55C8-459C-8694-C17AD44AA571}">
      <dsp:nvSpPr>
        <dsp:cNvPr id="0" name=""/>
        <dsp:cNvSpPr/>
      </dsp:nvSpPr>
      <dsp:spPr>
        <a:xfrm>
          <a:off x="2588926" y="1536922"/>
          <a:ext cx="2193554" cy="131613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Calibri" pitchFamily="34" charset="0"/>
              <a:cs typeface="Calibri" pitchFamily="34" charset="0"/>
            </a:rPr>
            <a:t>Inne procedury przyjęte w instytucji</a:t>
          </a:r>
        </a:p>
      </dsp:txBody>
      <dsp:txXfrm>
        <a:off x="2588926" y="1536922"/>
        <a:ext cx="2193554" cy="13161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F5748-420E-45A5-BCE1-809C3CC30D1C}">
      <dsp:nvSpPr>
        <dsp:cNvPr id="0" name=""/>
        <dsp:cNvSpPr/>
      </dsp:nvSpPr>
      <dsp:spPr>
        <a:xfrm rot="5400000">
          <a:off x="4088905" y="-1711708"/>
          <a:ext cx="1604531" cy="50311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  Nazwa beneficjenta</a:t>
          </a: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  Tytuł projektu</a:t>
          </a:r>
          <a:endParaRPr lang="pl-PL" sz="2400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  Zestaw znaków</a:t>
          </a:r>
        </a:p>
      </dsp:txBody>
      <dsp:txXfrm rot="-5400000">
        <a:off x="2375579" y="79945"/>
        <a:ext cx="4952857" cy="1447877"/>
      </dsp:txXfrm>
    </dsp:sp>
    <dsp:sp modelId="{AA56C0CC-BEE1-4CF1-9F59-4450AB3FFC3C}">
      <dsp:nvSpPr>
        <dsp:cNvPr id="0" name=""/>
        <dsp:cNvSpPr/>
      </dsp:nvSpPr>
      <dsp:spPr>
        <a:xfrm>
          <a:off x="161395" y="196688"/>
          <a:ext cx="1921116" cy="12143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latin typeface="Calibri" panose="020F0502020204030204" pitchFamily="34" charset="0"/>
              <a:cs typeface="Calibri" panose="020F0502020204030204" pitchFamily="34" charset="0"/>
            </a:rPr>
            <a:t>Obowiązkowe</a:t>
          </a:r>
        </a:p>
      </dsp:txBody>
      <dsp:txXfrm>
        <a:off x="220677" y="255970"/>
        <a:ext cx="1802552" cy="1095825"/>
      </dsp:txXfrm>
    </dsp:sp>
    <dsp:sp modelId="{0E9768D1-491E-4E15-B196-C105D02F9D4C}">
      <dsp:nvSpPr>
        <dsp:cNvPr id="0" name=""/>
        <dsp:cNvSpPr/>
      </dsp:nvSpPr>
      <dsp:spPr>
        <a:xfrm rot="5400000">
          <a:off x="4088565" y="-6893"/>
          <a:ext cx="1604531" cy="50311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cs typeface="Calibri" panose="020F0502020204030204" pitchFamily="34" charset="0"/>
            </a:rPr>
            <a:t> Cel projektu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cs typeface="Calibri" panose="020F0502020204030204" pitchFamily="34" charset="0"/>
            </a:rPr>
            <a:t> Wysokość dofinansowania 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Calibri" panose="020F0502020204030204" pitchFamily="34" charset="0"/>
              <a:cs typeface="Calibri" panose="020F0502020204030204" pitchFamily="34" charset="0"/>
            </a:rPr>
            <a:t> Adres portalu </a:t>
          </a:r>
          <a:r>
            <a:rPr lang="pl-PL" sz="200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www.mapadotacji.gov.pl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0" u="none" kern="1200" dirty="0">
              <a:latin typeface="Calibri" panose="020F0502020204030204" pitchFamily="34" charset="0"/>
              <a:cs typeface="Calibri" panose="020F0502020204030204" pitchFamily="34" charset="0"/>
            </a:rPr>
            <a:t> Elementy graficzne, zdjęcia, itp.</a:t>
          </a:r>
        </a:p>
      </dsp:txBody>
      <dsp:txXfrm rot="-5400000">
        <a:off x="2375239" y="1784761"/>
        <a:ext cx="4952857" cy="1447877"/>
      </dsp:txXfrm>
    </dsp:sp>
    <dsp:sp modelId="{E4ACD2EF-5040-449A-8A4B-FAE1B84B0E08}">
      <dsp:nvSpPr>
        <dsp:cNvPr id="0" name=""/>
        <dsp:cNvSpPr/>
      </dsp:nvSpPr>
      <dsp:spPr>
        <a:xfrm>
          <a:off x="161395" y="1893912"/>
          <a:ext cx="1920777" cy="122957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Nieobowiązkowe</a:t>
          </a:r>
        </a:p>
      </dsp:txBody>
      <dsp:txXfrm>
        <a:off x="221418" y="1953935"/>
        <a:ext cx="1800731" cy="11095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A9F9-1E28-421F-A9AE-B1C61097222B}">
      <dsp:nvSpPr>
        <dsp:cNvPr id="0" name=""/>
        <dsp:cNvSpPr/>
      </dsp:nvSpPr>
      <dsp:spPr>
        <a:xfrm>
          <a:off x="973" y="1204509"/>
          <a:ext cx="3795466" cy="227727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Calibri" panose="020F0502020204030204" pitchFamily="34" charset="0"/>
              <a:cs typeface="Calibri" panose="020F0502020204030204" pitchFamily="34" charset="0"/>
            </a:rPr>
            <a:t>Rozporządzenie Parlamentu Europejskiego i Rady (UE) 2016/679 z dnia 27 kwietnia 2016 r. </a:t>
          </a:r>
        </a:p>
      </dsp:txBody>
      <dsp:txXfrm>
        <a:off x="973" y="1204509"/>
        <a:ext cx="3795466" cy="2277279"/>
      </dsp:txXfrm>
    </dsp:sp>
    <dsp:sp modelId="{658BE4E1-DBAB-4E69-83C2-8DD6DD44EDF6}">
      <dsp:nvSpPr>
        <dsp:cNvPr id="0" name=""/>
        <dsp:cNvSpPr/>
      </dsp:nvSpPr>
      <dsp:spPr>
        <a:xfrm>
          <a:off x="4175985" y="1204509"/>
          <a:ext cx="3795466" cy="227727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Calibri" panose="020F0502020204030204" pitchFamily="34" charset="0"/>
              <a:cs typeface="Calibri" panose="020F0502020204030204" pitchFamily="34" charset="0"/>
            </a:rPr>
            <a:t>Ustawa z dn. 10 maja 2018 r. o ochronie danych osobowych</a:t>
          </a:r>
        </a:p>
      </dsp:txBody>
      <dsp:txXfrm>
        <a:off x="4175985" y="1204509"/>
        <a:ext cx="3795466" cy="22772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02627-0003-4C0D-ABE7-CA7E96352618}">
      <dsp:nvSpPr>
        <dsp:cNvPr id="0" name=""/>
        <dsp:cNvSpPr/>
      </dsp:nvSpPr>
      <dsp:spPr>
        <a:xfrm>
          <a:off x="0" y="345925"/>
          <a:ext cx="8358246" cy="963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54076" rIns="6486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latin typeface="Calibri" panose="020F0502020204030204" pitchFamily="34" charset="0"/>
              <a:cs typeface="Calibri" panose="020F0502020204030204" pitchFamily="34" charset="0"/>
            </a:rPr>
            <a:t>Przetwarzanie zgodnie z prawem, rzetelnie i w sposób przejrzysty dla osoby,                  której dane dotyczą</a:t>
          </a:r>
        </a:p>
      </dsp:txBody>
      <dsp:txXfrm>
        <a:off x="0" y="345925"/>
        <a:ext cx="8358246" cy="963900"/>
      </dsp:txXfrm>
    </dsp:sp>
    <dsp:sp modelId="{789380DE-A1FE-40BE-9031-6B9AA892619E}">
      <dsp:nvSpPr>
        <dsp:cNvPr id="0" name=""/>
        <dsp:cNvSpPr/>
      </dsp:nvSpPr>
      <dsp:spPr>
        <a:xfrm>
          <a:off x="417912" y="10215"/>
          <a:ext cx="5850772" cy="5866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Zasada zgodności z prawem, rzetelności i przejrzystości </a:t>
          </a:r>
        </a:p>
      </dsp:txBody>
      <dsp:txXfrm>
        <a:off x="446549" y="38852"/>
        <a:ext cx="5793498" cy="529356"/>
      </dsp:txXfrm>
    </dsp:sp>
    <dsp:sp modelId="{52AF0EEC-B42F-4EE9-BA94-C5895BFA7569}">
      <dsp:nvSpPr>
        <dsp:cNvPr id="0" name=""/>
        <dsp:cNvSpPr/>
      </dsp:nvSpPr>
      <dsp:spPr>
        <a:xfrm>
          <a:off x="0" y="1652545"/>
          <a:ext cx="8358246" cy="963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54076" rIns="6486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latin typeface="Calibri" panose="020F0502020204030204" pitchFamily="34" charset="0"/>
              <a:cs typeface="Calibri" panose="020F0502020204030204" pitchFamily="34" charset="0"/>
            </a:rPr>
            <a:t>Dane zbierane w konkretnych, wyraźnych i prawnie uzasadnionych celach                                i nieprzetwarzane dalej w sposób niezgodny z tymi celami</a:t>
          </a:r>
        </a:p>
      </dsp:txBody>
      <dsp:txXfrm>
        <a:off x="0" y="1652545"/>
        <a:ext cx="8358246" cy="963900"/>
      </dsp:txXfrm>
    </dsp:sp>
    <dsp:sp modelId="{760DF1C4-0F0F-432D-9586-4BA9A271C55B}">
      <dsp:nvSpPr>
        <dsp:cNvPr id="0" name=""/>
        <dsp:cNvSpPr/>
      </dsp:nvSpPr>
      <dsp:spPr>
        <a:xfrm>
          <a:off x="417912" y="1401625"/>
          <a:ext cx="5850772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Zasada ograniczenia celu</a:t>
          </a:r>
        </a:p>
      </dsp:txBody>
      <dsp:txXfrm>
        <a:off x="442410" y="1426123"/>
        <a:ext cx="5801776" cy="452844"/>
      </dsp:txXfrm>
    </dsp:sp>
    <dsp:sp modelId="{8B32DB2C-9E5D-4779-8FD4-60398CF8E119}">
      <dsp:nvSpPr>
        <dsp:cNvPr id="0" name=""/>
        <dsp:cNvSpPr/>
      </dsp:nvSpPr>
      <dsp:spPr>
        <a:xfrm>
          <a:off x="0" y="2959165"/>
          <a:ext cx="8358246" cy="963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54076" rIns="6486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latin typeface="Calibri" panose="020F0502020204030204" pitchFamily="34" charset="0"/>
              <a:cs typeface="Calibri" panose="020F0502020204030204" pitchFamily="34" charset="0"/>
            </a:rPr>
            <a:t>Dane adekwatne, stosowne oraz ograniczone do tego, co niezbędne do celów,                      w których są przetwarzane</a:t>
          </a:r>
        </a:p>
      </dsp:txBody>
      <dsp:txXfrm>
        <a:off x="0" y="2959165"/>
        <a:ext cx="8358246" cy="963900"/>
      </dsp:txXfrm>
    </dsp:sp>
    <dsp:sp modelId="{0A641D23-ED26-4315-8C5A-C4DBE66C2F01}">
      <dsp:nvSpPr>
        <dsp:cNvPr id="0" name=""/>
        <dsp:cNvSpPr/>
      </dsp:nvSpPr>
      <dsp:spPr>
        <a:xfrm>
          <a:off x="417912" y="2708245"/>
          <a:ext cx="5850772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Zasada minimalizacji danych </a:t>
          </a:r>
        </a:p>
      </dsp:txBody>
      <dsp:txXfrm>
        <a:off x="442410" y="2732743"/>
        <a:ext cx="5801776" cy="452844"/>
      </dsp:txXfrm>
    </dsp:sp>
    <dsp:sp modelId="{12721279-DA32-49AB-9BB2-E759059C4319}">
      <dsp:nvSpPr>
        <dsp:cNvPr id="0" name=""/>
        <dsp:cNvSpPr/>
      </dsp:nvSpPr>
      <dsp:spPr>
        <a:xfrm>
          <a:off x="0" y="4265785"/>
          <a:ext cx="8358246" cy="7229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54076" rIns="64869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>
              <a:latin typeface="Calibri" panose="020F0502020204030204" pitchFamily="34" charset="0"/>
              <a:cs typeface="Calibri" panose="020F0502020204030204" pitchFamily="34" charset="0"/>
            </a:rPr>
            <a:t>Dane prawidłowe i w razie potrzeby uaktualniane</a:t>
          </a:r>
        </a:p>
      </dsp:txBody>
      <dsp:txXfrm>
        <a:off x="0" y="4265785"/>
        <a:ext cx="8358246" cy="722925"/>
      </dsp:txXfrm>
    </dsp:sp>
    <dsp:sp modelId="{40385C3B-3AB5-4C72-9C81-83422331DC70}">
      <dsp:nvSpPr>
        <dsp:cNvPr id="0" name=""/>
        <dsp:cNvSpPr/>
      </dsp:nvSpPr>
      <dsp:spPr>
        <a:xfrm>
          <a:off x="417912" y="4014865"/>
          <a:ext cx="5850772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Zasada prawidłowości</a:t>
          </a:r>
        </a:p>
      </dsp:txBody>
      <dsp:txXfrm>
        <a:off x="442410" y="4039363"/>
        <a:ext cx="5801776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D5246-700B-40FF-B850-99694BA3099E}">
      <dsp:nvSpPr>
        <dsp:cNvPr id="0" name=""/>
        <dsp:cNvSpPr/>
      </dsp:nvSpPr>
      <dsp:spPr>
        <a:xfrm>
          <a:off x="0" y="726006"/>
          <a:ext cx="8358246" cy="108303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229108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cs typeface="Calibri" panose="020F0502020204030204" pitchFamily="34" charset="0"/>
            </a:rPr>
            <a:t>Dane przechowywane w formie umożliwiającej identyfikację osoby, której dane dotyczą, przez okres nie dłuższy, niż jest to niezbędne do celów, w których dane te są przetwarzane</a:t>
          </a:r>
        </a:p>
      </dsp:txBody>
      <dsp:txXfrm>
        <a:off x="0" y="726006"/>
        <a:ext cx="8358246" cy="1083039"/>
      </dsp:txXfrm>
    </dsp:sp>
    <dsp:sp modelId="{A797E328-65D0-4DAC-884B-290D1BD45683}">
      <dsp:nvSpPr>
        <dsp:cNvPr id="0" name=""/>
        <dsp:cNvSpPr/>
      </dsp:nvSpPr>
      <dsp:spPr>
        <a:xfrm>
          <a:off x="432050" y="332884"/>
          <a:ext cx="5850772" cy="534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Zasada ograniczenia przechowywania </a:t>
          </a:r>
        </a:p>
      </dsp:txBody>
      <dsp:txXfrm>
        <a:off x="458145" y="358979"/>
        <a:ext cx="5798582" cy="482362"/>
      </dsp:txXfrm>
    </dsp:sp>
    <dsp:sp modelId="{CA802627-0003-4C0D-ABE7-CA7E96352618}">
      <dsp:nvSpPr>
        <dsp:cNvPr id="0" name=""/>
        <dsp:cNvSpPr/>
      </dsp:nvSpPr>
      <dsp:spPr>
        <a:xfrm>
          <a:off x="0" y="2312070"/>
          <a:ext cx="8358246" cy="123101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229108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Dane przetwarzane w sposób zapewniający odpowiednie bezpieczeństwo danych osobowych, w tym ochronę przed niedozwolonym lub niezgodnym z prawem przetwarzaniem oraz przypadkową utratą, zniszczeniem lub uszkodzeniem, za pomocą odpowiednich środków technicznych lub organizacyjnych</a:t>
          </a:r>
        </a:p>
      </dsp:txBody>
      <dsp:txXfrm>
        <a:off x="0" y="2312070"/>
        <a:ext cx="8358246" cy="1231017"/>
      </dsp:txXfrm>
    </dsp:sp>
    <dsp:sp modelId="{789380DE-A1FE-40BE-9031-6B9AA892619E}">
      <dsp:nvSpPr>
        <dsp:cNvPr id="0" name=""/>
        <dsp:cNvSpPr/>
      </dsp:nvSpPr>
      <dsp:spPr>
        <a:xfrm>
          <a:off x="432050" y="2019599"/>
          <a:ext cx="5850772" cy="4668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Zasada integralność i poufności</a:t>
          </a:r>
          <a:endParaRPr lang="pl-PL" sz="1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54841" y="2042390"/>
        <a:ext cx="5805190" cy="421296"/>
      </dsp:txXfrm>
    </dsp:sp>
    <dsp:sp modelId="{52AF0EEC-B42F-4EE9-BA94-C5895BFA7569}">
      <dsp:nvSpPr>
        <dsp:cNvPr id="0" name=""/>
        <dsp:cNvSpPr/>
      </dsp:nvSpPr>
      <dsp:spPr>
        <a:xfrm>
          <a:off x="0" y="3935843"/>
          <a:ext cx="8358246" cy="100636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229108" rIns="6486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Administrator jest odpowiedzialny za przestrzeganie powyższych przepisów i musi być w stanie wykazać ich przestrzeganie</a:t>
          </a:r>
        </a:p>
      </dsp:txBody>
      <dsp:txXfrm>
        <a:off x="0" y="3935843"/>
        <a:ext cx="8358246" cy="1006369"/>
      </dsp:txXfrm>
    </dsp:sp>
    <dsp:sp modelId="{760DF1C4-0F0F-432D-9586-4BA9A271C55B}">
      <dsp:nvSpPr>
        <dsp:cNvPr id="0" name=""/>
        <dsp:cNvSpPr/>
      </dsp:nvSpPr>
      <dsp:spPr>
        <a:xfrm>
          <a:off x="432050" y="3734456"/>
          <a:ext cx="5850772" cy="4894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Zasada rozliczalności </a:t>
          </a:r>
        </a:p>
      </dsp:txBody>
      <dsp:txXfrm>
        <a:off x="455941" y="3758347"/>
        <a:ext cx="5802990" cy="44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7F943-ABCB-48F3-82DC-60229667D16C}" type="datetime1">
              <a:rPr lang="pl-PL" smtClean="0"/>
              <a:pPr/>
              <a:t>21.10.2019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9267-B04C-4F84-B822-AC88E2AF279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903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049952-D0A3-44A6-9990-FF27B5A47D63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11</a:t>
            </a:fld>
            <a:endParaRPr lang="pl-PL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16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13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4203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14</a:t>
            </a:fld>
            <a:endParaRPr lang="pl-PL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15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98922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16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30930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17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23642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20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17962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22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52026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23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8607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43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24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01689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30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97193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31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4124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32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35246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33</a:t>
            </a:fld>
            <a:endParaRPr lang="pl-PL" noProof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34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13774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36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0713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smtClean="0"/>
              <a:pPr rtl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889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77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23274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90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6031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38172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93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74824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95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099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5515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6113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3912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7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7533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noProof="0" smtClean="0"/>
              <a:pPr rtl="0"/>
              <a:t>8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3601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16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6208894"/>
            <a:ext cx="9144000" cy="649106"/>
            <a:chOff x="0" y="6208894"/>
            <a:chExt cx="12192000" cy="649106"/>
          </a:xfrm>
        </p:grpSpPr>
        <p:sp>
          <p:nvSpPr>
            <p:cNvPr id="2" name="Prostokąt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pl-PL" sz="1350" noProof="0" dirty="0"/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Łącznik prosty 4"/>
          <p:cNvCxnSpPr/>
          <p:nvPr userDrawn="1"/>
        </p:nvCxnSpPr>
        <p:spPr>
          <a:xfrm flipV="1">
            <a:off x="2287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 userDrawn="1"/>
        </p:nvCxnSpPr>
        <p:spPr>
          <a:xfrm flipV="1">
            <a:off x="2287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 rtlCol="0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rtl="0"/>
            <a:r>
              <a:rPr lang="pl-PL" noProof="0"/>
              <a:t>Kliknij, aby edytować styl wzorca podtytułu</a:t>
            </a:r>
            <a:endParaRPr kumimoji="0" lang="pl-PL" noProof="0" dirty="0"/>
          </a:p>
        </p:txBody>
      </p:sp>
      <p:sp>
        <p:nvSpPr>
          <p:cNvPr id="30" name="Data — symbol zastępczy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519D6-9133-41D6-865E-5D371E456D5F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19" name="Stopka — symbol zastępczy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7" name="Numer slajdu — symbol zastępczy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pl-PL" noProof="0"/>
              <a:t>Edytuj style wzorca tekstu</a:t>
            </a:r>
          </a:p>
          <a:p>
            <a:pPr lvl="1" rtl="0" eaLnBrk="1" latinLnBrk="0" hangingPunct="1"/>
            <a:r>
              <a:rPr lang="pl-PL" noProof="0"/>
              <a:t>Drugi poziom</a:t>
            </a:r>
          </a:p>
          <a:p>
            <a:pPr lvl="2" rtl="0" eaLnBrk="1" latinLnBrk="0" hangingPunct="1"/>
            <a:r>
              <a:rPr lang="pl-PL" noProof="0"/>
              <a:t>Trzeci poziom</a:t>
            </a:r>
          </a:p>
          <a:p>
            <a:pPr lvl="3" rtl="0" eaLnBrk="1" latinLnBrk="0" hangingPunct="1"/>
            <a:r>
              <a:rPr lang="pl-PL" noProof="0"/>
              <a:t>Czwarty poziom</a:t>
            </a:r>
          </a:p>
          <a:p>
            <a:pPr lvl="4" rtl="0" eaLnBrk="1" latinLnBrk="0" hangingPunct="1"/>
            <a:r>
              <a:rPr lang="pl-PL" noProof="0"/>
              <a:t>Piąty poziom</a:t>
            </a:r>
            <a:endParaRPr kumimoji="0"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4C0E24-784A-47FB-8300-F4B67A043A4F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pl-PL" noProof="0"/>
              <a:t>Edytuj style wzorca tekstu</a:t>
            </a:r>
          </a:p>
          <a:p>
            <a:pPr lvl="1" rtl="0" eaLnBrk="1" latinLnBrk="0" hangingPunct="1"/>
            <a:r>
              <a:rPr lang="pl-PL" noProof="0"/>
              <a:t>Drugi poziom</a:t>
            </a:r>
          </a:p>
          <a:p>
            <a:pPr lvl="2" rtl="0" eaLnBrk="1" latinLnBrk="0" hangingPunct="1"/>
            <a:r>
              <a:rPr lang="pl-PL" noProof="0"/>
              <a:t>Trzeci poziom</a:t>
            </a:r>
          </a:p>
          <a:p>
            <a:pPr lvl="3" rtl="0" eaLnBrk="1" latinLnBrk="0" hangingPunct="1"/>
            <a:r>
              <a:rPr lang="pl-PL" noProof="0"/>
              <a:t>Czwarty poziom</a:t>
            </a:r>
          </a:p>
          <a:p>
            <a:pPr lvl="4" rtl="0" eaLnBrk="1" latinLnBrk="0" hangingPunct="1"/>
            <a:r>
              <a:rPr lang="pl-PL" noProof="0"/>
              <a:t>Piąty poziom</a:t>
            </a:r>
            <a:endParaRPr kumimoji="0"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955322-96E9-4B28-80F2-76BBA33894F8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8524"/>
          </a:xfrm>
        </p:spPr>
        <p:txBody>
          <a:bodyPr rtlCol="0">
            <a:normAutofit/>
          </a:bodyPr>
          <a:lstStyle>
            <a:lvl1pPr>
              <a:defRPr sz="3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pl-PL" noProof="0" dirty="0"/>
              <a:t>Kliknij, aby edytować styl</a:t>
            </a:r>
            <a:endParaRPr kumimoji="0"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pl-PL" noProof="0" dirty="0"/>
              <a:t>Edytuj style wzorca tekstu</a:t>
            </a:r>
          </a:p>
          <a:p>
            <a:pPr lvl="1" rtl="0" eaLnBrk="1" latinLnBrk="0" hangingPunct="1"/>
            <a:r>
              <a:rPr lang="pl-PL" noProof="0" dirty="0"/>
              <a:t>Drugi poziom</a:t>
            </a:r>
          </a:p>
          <a:p>
            <a:pPr lvl="2" rtl="0" eaLnBrk="1" latinLnBrk="0" hangingPunct="1"/>
            <a:r>
              <a:rPr lang="pl-PL" noProof="0" dirty="0"/>
              <a:t>Trzeci poziom</a:t>
            </a:r>
          </a:p>
          <a:p>
            <a:pPr lvl="3" rtl="0" eaLnBrk="1" latinLnBrk="0" hangingPunct="1"/>
            <a:r>
              <a:rPr lang="pl-PL" noProof="0" dirty="0"/>
              <a:t>Czwarty poziom</a:t>
            </a:r>
          </a:p>
          <a:p>
            <a:pPr lvl="4" rtl="0" eaLnBrk="1" latinLnBrk="0" hangingPunct="1"/>
            <a:r>
              <a:rPr lang="pl-PL" noProof="0" dirty="0"/>
              <a:t>Piąty poziom</a:t>
            </a:r>
            <a:endParaRPr kumimoji="0" lang="pl-PL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rtlCol="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6615D0-A172-4B21-A570-3097B0C0C74B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 rtlCol="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  <a:p>
            <a:pPr lvl="1" rtl="0" eaLnBrk="1" latinLnBrk="0" hangingPunct="1"/>
            <a:r>
              <a:rPr lang="pl-PL" noProof="0"/>
              <a:t>Drugi poziom</a:t>
            </a:r>
          </a:p>
          <a:p>
            <a:pPr lvl="2" rtl="0" eaLnBrk="1" latinLnBrk="0" hangingPunct="1"/>
            <a:r>
              <a:rPr lang="pl-PL" noProof="0"/>
              <a:t>Trzeci poziom</a:t>
            </a:r>
          </a:p>
          <a:p>
            <a:pPr lvl="3" rtl="0" eaLnBrk="1" latinLnBrk="0" hangingPunct="1"/>
            <a:r>
              <a:rPr lang="pl-PL" noProof="0"/>
              <a:t>Czwarty poziom</a:t>
            </a:r>
          </a:p>
          <a:p>
            <a:pPr lvl="4" rtl="0" eaLnBrk="1" latinLnBrk="0" hangingPunct="1"/>
            <a:r>
              <a:rPr lang="pl-PL" noProof="0"/>
              <a:t>Piąty poziom</a:t>
            </a:r>
            <a:endParaRPr kumimoji="0"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 rtlCol="0"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  <a:p>
            <a:pPr lvl="1" rtl="0" eaLnBrk="1" latinLnBrk="0" hangingPunct="1"/>
            <a:r>
              <a:rPr lang="pl-PL" noProof="0"/>
              <a:t>Drugi poziom</a:t>
            </a:r>
          </a:p>
          <a:p>
            <a:pPr lvl="2" rtl="0" eaLnBrk="1" latinLnBrk="0" hangingPunct="1"/>
            <a:r>
              <a:rPr lang="pl-PL" noProof="0"/>
              <a:t>Trzeci poziom</a:t>
            </a:r>
          </a:p>
          <a:p>
            <a:pPr lvl="3" rtl="0" eaLnBrk="1" latinLnBrk="0" hangingPunct="1"/>
            <a:r>
              <a:rPr lang="pl-PL" noProof="0"/>
              <a:t>Czwarty poziom</a:t>
            </a:r>
          </a:p>
          <a:p>
            <a:pPr lvl="4" rtl="0" eaLnBrk="1" latinLnBrk="0" hangingPunct="1"/>
            <a:r>
              <a:rPr lang="pl-PL" noProof="0"/>
              <a:t>Piąty poziom</a:t>
            </a:r>
            <a:endParaRPr kumimoji="0"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7123D-540B-4A11-BB3F-9A4BE88E1283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</p:txBody>
      </p:sp>
      <p:sp>
        <p:nvSpPr>
          <p:cNvPr id="5" name="Zawartość — symbol zastępczy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  <a:p>
            <a:pPr lvl="1" rtl="0" eaLnBrk="1" latinLnBrk="0" hangingPunct="1"/>
            <a:r>
              <a:rPr lang="pl-PL" noProof="0"/>
              <a:t>Drugi poziom</a:t>
            </a:r>
          </a:p>
          <a:p>
            <a:pPr lvl="2" rtl="0" eaLnBrk="1" latinLnBrk="0" hangingPunct="1"/>
            <a:r>
              <a:rPr lang="pl-PL" noProof="0"/>
              <a:t>Trzeci poziom</a:t>
            </a:r>
          </a:p>
          <a:p>
            <a:pPr lvl="3" rtl="0" eaLnBrk="1" latinLnBrk="0" hangingPunct="1"/>
            <a:r>
              <a:rPr lang="pl-PL" noProof="0"/>
              <a:t>Czwarty poziom</a:t>
            </a:r>
          </a:p>
          <a:p>
            <a:pPr lvl="4" rtl="0" eaLnBrk="1" latinLnBrk="0" hangingPunct="1"/>
            <a:r>
              <a:rPr lang="pl-PL" noProof="0"/>
              <a:t>Piąty poziom</a:t>
            </a:r>
            <a:endParaRPr kumimoji="0"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  <a:p>
            <a:pPr lvl="1" rtl="0" eaLnBrk="1" latinLnBrk="0" hangingPunct="1"/>
            <a:r>
              <a:rPr lang="pl-PL" noProof="0"/>
              <a:t>Drugi poziom</a:t>
            </a:r>
          </a:p>
          <a:p>
            <a:pPr lvl="2" rtl="0" eaLnBrk="1" latinLnBrk="0" hangingPunct="1"/>
            <a:r>
              <a:rPr lang="pl-PL" noProof="0"/>
              <a:t>Trzeci poziom</a:t>
            </a:r>
          </a:p>
          <a:p>
            <a:pPr lvl="3" rtl="0" eaLnBrk="1" latinLnBrk="0" hangingPunct="1"/>
            <a:r>
              <a:rPr lang="pl-PL" noProof="0"/>
              <a:t>Czwarty poziom</a:t>
            </a:r>
          </a:p>
          <a:p>
            <a:pPr lvl="4" rtl="0" eaLnBrk="1" latinLnBrk="0" hangingPunct="1"/>
            <a:r>
              <a:rPr lang="pl-PL" noProof="0"/>
              <a:t>Piąty poziom</a:t>
            </a:r>
            <a:endParaRPr kumimoji="0"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0D72BC-1A0A-4B86-804F-9B34C001BD3A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ABD5B1-A00F-4351-AF35-C3B95D31F00D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9E991-59DA-475E-938D-C0C4A284F5C6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 rtlCol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  <a:p>
            <a:pPr lvl="1" rtl="0" eaLnBrk="1" latinLnBrk="0" hangingPunct="1"/>
            <a:r>
              <a:rPr lang="pl-PL" noProof="0"/>
              <a:t>Drugi poziom</a:t>
            </a:r>
          </a:p>
          <a:p>
            <a:pPr lvl="2" rtl="0" eaLnBrk="1" latinLnBrk="0" hangingPunct="1"/>
            <a:r>
              <a:rPr lang="pl-PL" noProof="0"/>
              <a:t>Trzeci poziom</a:t>
            </a:r>
          </a:p>
          <a:p>
            <a:pPr lvl="3" rtl="0" eaLnBrk="1" latinLnBrk="0" hangingPunct="1"/>
            <a:r>
              <a:rPr lang="pl-PL" noProof="0"/>
              <a:t>Czwarty poziom</a:t>
            </a:r>
          </a:p>
          <a:p>
            <a:pPr lvl="4" rtl="0" eaLnBrk="1" latinLnBrk="0" hangingPunct="1"/>
            <a:r>
              <a:rPr lang="pl-PL" noProof="0"/>
              <a:t>Piąty poziom</a:t>
            </a:r>
            <a:endParaRPr kumimoji="0"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 rtlCol="0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FF36A-F0D7-4576-B815-648482D594BB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noProof="0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kumimoji="0"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2400"/>
            </a:lvl1pPr>
          </a:lstStyle>
          <a:p>
            <a:pPr rtl="0"/>
            <a:r>
              <a:rPr lang="pl-PL" noProof="0"/>
              <a:t>Kliknij ikonę, aby dodać obraz</a:t>
            </a:r>
            <a:endParaRPr kumimoji="0"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rtl="0" eaLnBrk="1" latinLnBrk="0" hangingPunct="1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67AAE-6B03-4578-921B-B017F60F4D28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rtlCol="0" anchor="t" compatLnSpc="1"/>
          <a:lstStyle/>
          <a:p>
            <a:pPr marL="0" algn="l" rtl="0" eaLnBrk="1" latinLnBrk="0" hangingPunct="1"/>
            <a:endParaRPr kumimoji="0" lang="pl-PL" sz="135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rtlCol="0" anchor="t" compatLnSpc="1"/>
          <a:lstStyle/>
          <a:p>
            <a:pPr marL="0" algn="l" rtl="0" eaLnBrk="1" latinLnBrk="0" hangingPunct="1"/>
            <a:endParaRPr kumimoji="0" lang="pl-PL" sz="135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/>
          <p:cNvGrpSpPr/>
          <p:nvPr/>
        </p:nvGrpSpPr>
        <p:grpSpPr>
          <a:xfrm>
            <a:off x="-21771" y="-7144"/>
            <a:ext cx="9180548" cy="6879658"/>
            <a:chOff x="0" y="-21658"/>
            <a:chExt cx="12240731" cy="6879658"/>
          </a:xfrm>
        </p:grpSpPr>
        <p:sp>
          <p:nvSpPr>
            <p:cNvPr id="26" name="Prostokąt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350" noProof="0" dirty="0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Dowolny kształt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pl-PL" sz="135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Dowolny kształt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pl-PL" sz="135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Dowolny kształt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pl-PL" sz="1350" noProof="0" dirty="0"/>
                </a:p>
              </p:txBody>
            </p:sp>
            <p:sp>
              <p:nvSpPr>
                <p:cNvPr id="33" name="Dowolny kształt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pl-PL" sz="1350" noProof="0" dirty="0"/>
                </a:p>
              </p:txBody>
            </p:sp>
          </p:grpSp>
        </p:grpSp>
      </p:grpSp>
      <p:sp>
        <p:nvSpPr>
          <p:cNvPr id="9" name="Tytuł — symbol zastępczy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  <a:endParaRPr kumimoji="0" lang="pl-PL" noProof="0" dirty="0"/>
          </a:p>
        </p:txBody>
      </p:sp>
      <p:sp>
        <p:nvSpPr>
          <p:cNvPr id="30" name="Tekst — symbol zastępczy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pl-PL" noProof="0" dirty="0"/>
              <a:t>Kliknij, aby edytować style wzorców tekstu</a:t>
            </a:r>
          </a:p>
          <a:p>
            <a:pPr lvl="1" rtl="0" eaLnBrk="1" latinLnBrk="0" hangingPunct="1"/>
            <a:r>
              <a:rPr lang="pl-PL" noProof="0" dirty="0"/>
              <a:t>Drugi poziom</a:t>
            </a:r>
          </a:p>
          <a:p>
            <a:pPr lvl="2" rtl="0" eaLnBrk="1" latinLnBrk="0" hangingPunct="1"/>
            <a:r>
              <a:rPr lang="pl-PL" noProof="0" dirty="0"/>
              <a:t>Trzeci poziom</a:t>
            </a:r>
          </a:p>
          <a:p>
            <a:pPr lvl="3" rtl="0" eaLnBrk="1" latinLnBrk="0" hangingPunct="1"/>
            <a:r>
              <a:rPr lang="pl-PL" noProof="0" dirty="0"/>
              <a:t>Czwarty poziom</a:t>
            </a:r>
          </a:p>
          <a:p>
            <a:pPr lvl="4" rtl="0" eaLnBrk="1" latinLnBrk="0" hangingPunct="1"/>
            <a:r>
              <a:rPr lang="pl-PL" noProof="0" dirty="0"/>
              <a:t>Piąty poziom</a:t>
            </a:r>
          </a:p>
        </p:txBody>
      </p:sp>
      <p:sp>
        <p:nvSpPr>
          <p:cNvPr id="10" name="Data — symbol zastępczy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 rtl="0"/>
            <a:fld id="{676E3016-95BB-449B-B705-7509AD314C3A}" type="datetime1">
              <a:rPr lang="pl-PL" noProof="0" smtClean="0"/>
              <a:pPr rtl="0"/>
              <a:t>21.10.2019</a:t>
            </a:fld>
            <a:endParaRPr lang="pl-PL" noProof="0" dirty="0"/>
          </a:p>
        </p:txBody>
      </p:sp>
      <p:sp>
        <p:nvSpPr>
          <p:cNvPr id="22" name="Stopka — symbol zastępczy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18" name="Numer slajdu — symbol zastępczy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44652" y="2755077"/>
            <a:ext cx="7854696" cy="1752600"/>
          </a:xfrm>
        </p:spPr>
        <p:txBody>
          <a:bodyPr rtlCol="0">
            <a:normAutofit/>
          </a:bodyPr>
          <a:lstStyle/>
          <a:p>
            <a:pPr algn="ctr" rtl="0">
              <a:spcBef>
                <a:spcPts val="0"/>
              </a:spcBef>
            </a:pP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Realizacja i rozliczanie</a:t>
            </a:r>
          </a:p>
          <a:p>
            <a:pPr algn="ctr" rtl="0">
              <a:spcBef>
                <a:spcPts val="0"/>
              </a:spcBef>
            </a:pP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projektów grantowych</a:t>
            </a:r>
          </a:p>
          <a:p>
            <a:pPr rtl="0"/>
            <a:endParaRPr lang="pl-PL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odtytuł 4">
            <a:extLst>
              <a:ext uri="{FF2B5EF4-FFF2-40B4-BE49-F238E27FC236}">
                <a16:creationId xmlns:a16="http://schemas.microsoft.com/office/drawing/2014/main" id="{500D2E1A-10FD-4A0A-9208-9F219FCA95FA}"/>
              </a:ext>
            </a:extLst>
          </p:cNvPr>
          <p:cNvSpPr txBox="1">
            <a:spLocks/>
          </p:cNvSpPr>
          <p:nvPr/>
        </p:nvSpPr>
        <p:spPr>
          <a:xfrm>
            <a:off x="644652" y="5139421"/>
            <a:ext cx="7854696" cy="761561"/>
          </a:xfrm>
          <a:prstGeom prst="rect">
            <a:avLst/>
          </a:prstGeom>
        </p:spPr>
        <p:txBody>
          <a:bodyPr vert="horz" lIns="0" rIns="18288" rtlCol="0">
            <a:normAutofit/>
          </a:bodyPr>
          <a:lstStyle>
            <a:lvl1pPr marL="0" marR="34290" indent="0" algn="r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None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None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Toruń, 22.10.2019 r.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D8C7BF33-2C30-4AB1-B297-EF81642923E4}"/>
              </a:ext>
            </a:extLst>
          </p:cNvPr>
          <p:cNvGrpSpPr/>
          <p:nvPr/>
        </p:nvGrpSpPr>
        <p:grpSpPr>
          <a:xfrm>
            <a:off x="0" y="5789803"/>
            <a:ext cx="9144000" cy="1068197"/>
            <a:chOff x="0" y="5789803"/>
            <a:chExt cx="9144000" cy="106819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6C7404E-2BAB-433D-9333-8ECCB2C7D9CE}"/>
                </a:ext>
              </a:extLst>
            </p:cNvPr>
            <p:cNvSpPr/>
            <p:nvPr/>
          </p:nvSpPr>
          <p:spPr>
            <a:xfrm>
              <a:off x="0" y="6200775"/>
              <a:ext cx="9144000" cy="657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 descr="Obraz zawierający zrzut ekranu&#10;&#10;Opis wygenerowany automatycznie">
              <a:extLst>
                <a:ext uri="{FF2B5EF4-FFF2-40B4-BE49-F238E27FC236}">
                  <a16:creationId xmlns:a16="http://schemas.microsoft.com/office/drawing/2014/main" id="{BB26D640-7D58-4EFF-91FB-F3DFFEB97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75" y="5789803"/>
              <a:ext cx="8020050" cy="821944"/>
            </a:xfrm>
            <a:prstGeom prst="rect">
              <a:avLst/>
            </a:prstGeom>
          </p:spPr>
        </p:pic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9A504436-6B98-4F50-87DE-B90631FF2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823120"/>
            <a:ext cx="2038350" cy="12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Kluczowe obowiązki grantobiorcy</a:t>
            </a:r>
          </a:p>
        </p:txBody>
      </p:sp>
      <p:sp>
        <p:nvSpPr>
          <p:cNvPr id="2" name="Zawartość — symbol zastępczy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1678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Realizacja projektu </a:t>
            </a:r>
            <a:r>
              <a:rPr lang="pl-PL" b="1" dirty="0"/>
              <a:t>zgodnie z wnioskiem i umową</a:t>
            </a:r>
            <a:r>
              <a:rPr lang="pl-PL" dirty="0"/>
              <a:t>, m.in.:</a:t>
            </a:r>
          </a:p>
          <a:p>
            <a:pPr lvl="1"/>
            <a:r>
              <a:rPr lang="pl-PL" b="1" u="sng" dirty="0"/>
              <a:t>osiągnięcie celów i wskaźników</a:t>
            </a:r>
            <a:r>
              <a:rPr lang="pl-PL" dirty="0"/>
              <a:t> (i ich pomiar)</a:t>
            </a:r>
          </a:p>
          <a:p>
            <a:pPr lvl="1" rtl="0"/>
            <a:r>
              <a:rPr lang="pl-PL" dirty="0"/>
              <a:t>terminowość</a:t>
            </a:r>
          </a:p>
          <a:p>
            <a:pPr lvl="1"/>
            <a:r>
              <a:rPr lang="pl-PL" dirty="0"/>
              <a:t>zgodność z zasadami równości szans i niedyskryminacji</a:t>
            </a:r>
          </a:p>
          <a:p>
            <a:pPr lvl="1"/>
            <a:r>
              <a:rPr lang="pl-PL" dirty="0"/>
              <a:t>działanie z </a:t>
            </a:r>
            <a:r>
              <a:rPr lang="pl-PL" b="1" dirty="0"/>
              <a:t>należytą starannością</a:t>
            </a:r>
          </a:p>
          <a:p>
            <a:pPr lvl="1"/>
            <a:r>
              <a:rPr lang="pl-PL" dirty="0"/>
              <a:t>stosowanie obowiązujących wzorów dokumentów</a:t>
            </a:r>
          </a:p>
          <a:p>
            <a:r>
              <a:rPr lang="pl-PL" dirty="0"/>
              <a:t>Wniesienie </a:t>
            </a:r>
            <a:r>
              <a:rPr lang="pl-PL" b="1" dirty="0"/>
              <a:t>wkładu własnego</a:t>
            </a:r>
            <a:r>
              <a:rPr lang="pl-PL" dirty="0"/>
              <a:t> w zadeklarowanej wysokości </a:t>
            </a:r>
          </a:p>
          <a:p>
            <a:r>
              <a:rPr lang="pl-PL" dirty="0"/>
              <a:t>Rozliczanie płatności – </a:t>
            </a:r>
            <a:r>
              <a:rPr lang="pl-PL" b="1" dirty="0"/>
              <a:t>sprawozdawczość </a:t>
            </a:r>
          </a:p>
          <a:p>
            <a:r>
              <a:rPr lang="pl-PL" dirty="0"/>
              <a:t>Przedstawianie dokumentów, informacji i wyjaśnień na prośbę LGD oraz uprawnionych instytucji</a:t>
            </a:r>
          </a:p>
          <a:p>
            <a:pPr rtl="0"/>
            <a:endParaRPr lang="pl-PL" dirty="0"/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obowiązki grantobiorcy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Właściwe przetwarzania danych osobowych uczestników projektu</a:t>
            </a:r>
            <a:endParaRPr lang="pl-PL" b="1" dirty="0"/>
          </a:p>
          <a:p>
            <a:r>
              <a:rPr lang="pl-PL" dirty="0"/>
              <a:t>Informowanie LGD o realizowanym (planowanym) wsparciu</a:t>
            </a:r>
          </a:p>
          <a:p>
            <a:r>
              <a:rPr lang="pl-PL" dirty="0"/>
              <a:t>Poddanie się kontroli, audytowi oraz ewaluacji</a:t>
            </a:r>
          </a:p>
          <a:p>
            <a:r>
              <a:rPr lang="pl-PL" dirty="0"/>
              <a:t>Informowanie o zmianach reprezentacji (3 dni robocze)</a:t>
            </a:r>
          </a:p>
          <a:p>
            <a:r>
              <a:rPr lang="pl-PL" dirty="0"/>
              <a:t>Poinformowanie LGD o przypadku ewentualnego zawieszenia działalności, złożenia wniosku o postawieniu w stan likwidacji lub podobnym charakterze</a:t>
            </a:r>
          </a:p>
          <a:p>
            <a:r>
              <a:rPr lang="pl-PL" dirty="0"/>
              <a:t>Prawidłowa archiwizacja dokumentacji</a:t>
            </a:r>
          </a:p>
          <a:p>
            <a:pPr lvl="1">
              <a:buNone/>
            </a:pPr>
            <a:endParaRPr lang="pl-P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Kluczowe obowiązki grantobiorcy</a:t>
            </a:r>
          </a:p>
        </p:txBody>
      </p:sp>
      <p:sp>
        <p:nvSpPr>
          <p:cNvPr id="2" name="Zawartość — symbol zastępczy 1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5012076"/>
          </a:xfrm>
        </p:spPr>
        <p:txBody>
          <a:bodyPr rtlCol="0">
            <a:normAutofit/>
          </a:bodyPr>
          <a:lstStyle/>
          <a:p>
            <a:pPr rtl="0"/>
            <a:r>
              <a:rPr lang="pl-PL" sz="2800" dirty="0"/>
              <a:t>Stosowanie obowiązujących wytycznych,</a:t>
            </a:r>
            <a:br>
              <a:rPr lang="pl-PL" sz="2800" dirty="0"/>
            </a:br>
            <a:r>
              <a:rPr lang="pl-PL" sz="2800" dirty="0"/>
              <a:t>w szczególności w zakresie:</a:t>
            </a:r>
          </a:p>
          <a:p>
            <a:pPr lvl="1"/>
            <a:r>
              <a:rPr lang="pl-PL" dirty="0"/>
              <a:t>kwalifikowalności wydatków (22.08.2019)</a:t>
            </a:r>
          </a:p>
          <a:p>
            <a:pPr lvl="1"/>
            <a:r>
              <a:rPr lang="pl-PL" dirty="0"/>
              <a:t>realizacji zasady równości szans i niedyskryminacji</a:t>
            </a:r>
          </a:p>
          <a:p>
            <a:pPr lvl="1"/>
            <a:r>
              <a:rPr lang="pl-PL" dirty="0"/>
              <a:t>informacji i promocji</a:t>
            </a:r>
          </a:p>
          <a:p>
            <a:pPr lvl="1"/>
            <a:r>
              <a:rPr lang="pl-PL" dirty="0"/>
              <a:t>monitorowania postępu rzeczowego</a:t>
            </a:r>
          </a:p>
          <a:p>
            <a:pPr lvl="1"/>
            <a:r>
              <a:rPr lang="pl-PL" dirty="0"/>
              <a:t>realizacji przedsięwzięć w obszarze włączenia społecznego i zwalczania ubóstwa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819F1E-E536-43EA-8A81-3BB4C582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Wskaźniki oraz ich weryfikacja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D14A019-2E22-4911-B176-DF9C14613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4039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0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Kwota uproszczona - wskaźniki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6405"/>
            <a:ext cx="8229600" cy="4644614"/>
          </a:xfrm>
        </p:spPr>
        <p:txBody>
          <a:bodyPr>
            <a:normAutofit/>
          </a:bodyPr>
          <a:lstStyle/>
          <a:p>
            <a:r>
              <a:rPr lang="pl-PL" sz="2200" dirty="0"/>
              <a:t>Wskaźniki muszą obrazować wykonanie zadania (projektu)</a:t>
            </a:r>
          </a:p>
          <a:p>
            <a:r>
              <a:rPr lang="pl-PL" sz="2200" dirty="0"/>
              <a:t>Oparcie na </a:t>
            </a:r>
            <a:r>
              <a:rPr lang="pl-PL" sz="2200" b="1" dirty="0"/>
              <a:t>wskaźnikach produktu</a:t>
            </a:r>
            <a:r>
              <a:rPr lang="pl-PL" sz="2200" dirty="0"/>
              <a:t>, a nie rezultatu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9E55461-B627-4548-88E9-0D9298E42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56972"/>
              </p:ext>
            </p:extLst>
          </p:nvPr>
        </p:nvGraphicFramePr>
        <p:xfrm>
          <a:off x="561975" y="2621280"/>
          <a:ext cx="8020050" cy="423672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4010025">
                  <a:extLst>
                    <a:ext uri="{9D8B030D-6E8A-4147-A177-3AD203B41FA5}">
                      <a16:colId xmlns:a16="http://schemas.microsoft.com/office/drawing/2014/main" val="1634693045"/>
                    </a:ext>
                  </a:extLst>
                </a:gridCol>
                <a:gridCol w="4010025">
                  <a:extLst>
                    <a:ext uri="{9D8B030D-6E8A-4147-A177-3AD203B41FA5}">
                      <a16:colId xmlns:a16="http://schemas.microsoft.com/office/drawing/2014/main" val="388476377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Produkty</a:t>
                      </a:r>
                    </a:p>
                  </a:txBody>
                  <a:tcP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Rezultaty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05673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104775" indent="-104775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Dotyczą  realizowanych  działań</a:t>
                      </a:r>
                    </a:p>
                  </a:txBody>
                  <a:tcP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Dotyczą oczekiwanych  efektów  wsparcia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2996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104775" indent="-104775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Bezpośrednio uzyskane ze środków projektu</a:t>
                      </a:r>
                    </a:p>
                  </a:txBody>
                  <a:tcP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Są wynikiem zrealizowanych działań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9559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104775" indent="-104775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Dotyczą np. wytworzonych dóbr, zrealizowanych usług</a:t>
                      </a:r>
                    </a:p>
                  </a:txBody>
                  <a:tcP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Informują o  zmianach sytuacji  beneficjenta projektu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93577"/>
                  </a:ext>
                </a:extLst>
              </a:tr>
              <a:tr h="588645">
                <a:tc>
                  <a:txBody>
                    <a:bodyPr/>
                    <a:lstStyle/>
                    <a:p>
                      <a:pPr marL="104775" indent="-104775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Odnoszą się do osób i podmiotów objętych wsparciem</a:t>
                      </a:r>
                    </a:p>
                  </a:txBody>
                  <a:tcP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Są powiązane ze wskaźnikami produktów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1126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104775" marR="0" lvl="0" indent="-104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 wykraczają poza przyjęty termin wdrażania przedsięwzięcia</a:t>
                      </a:r>
                    </a:p>
                  </a:txBody>
                  <a:tcP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Poprawa sytuacji beneficjenta po wsparciu lub dłuższym okresie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0101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104775" indent="-104775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Przykład: </a:t>
                      </a:r>
                      <a:r>
                        <a:rPr lang="pl-PL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osób, dla których został opracowany plan działania</a:t>
                      </a:r>
                    </a:p>
                  </a:txBody>
                  <a:tcP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Przykład: </a:t>
                      </a:r>
                      <a:r>
                        <a:rPr lang="pl-PL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osób, które podniosły swoje kwalifikacje</a:t>
                      </a:r>
                      <a:endParaRPr lang="pl-P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0948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7F18E-A614-412E-9772-BF0DA698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Kwota uproszczona - wskaźniki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DE2B8B-0D9C-465A-A851-D835E9767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Wskaźniki osiągnięcia celu głównego i celów szczegółowych projektu co do zasady nie mogą być zastosowane dla rozliczenia kwot uproszczonych</a:t>
            </a:r>
          </a:p>
          <a:p>
            <a:r>
              <a:rPr lang="pl-PL" dirty="0"/>
              <a:t>Wskaźnik dla kwoty ryczałtowej nie powinien być ogólny</a:t>
            </a:r>
          </a:p>
          <a:p>
            <a:r>
              <a:rPr lang="pl-PL" dirty="0">
                <a:latin typeface="Calibri"/>
                <a:ea typeface="Times New Roman"/>
              </a:rPr>
              <a:t>Każdy wskaźnik określonego dla danej kwoty = dokument weryfikujący</a:t>
            </a:r>
          </a:p>
          <a:p>
            <a:r>
              <a:rPr lang="pl-PL" dirty="0"/>
              <a:t>Jedynie najistotniejsze dokumenty – nie wszystkie powstałe w zadaniu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5E54CDD-34C0-4406-946E-2E6715963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03642"/>
              </p:ext>
            </p:extLst>
          </p:nvPr>
        </p:nvGraphicFramePr>
        <p:xfrm>
          <a:off x="266700" y="1358408"/>
          <a:ext cx="8610600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62265520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6649335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83818813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505103637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1757743512"/>
                    </a:ext>
                  </a:extLst>
                </a:gridCol>
              </a:tblGrid>
              <a:tr h="17684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Działanie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Wskaźnik produktu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Wartość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Źródło weryfikacji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Dokumenty dostęp.</a:t>
                      </a:r>
                      <a:br>
                        <a:rPr lang="pl-PL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grantobiorcy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762099"/>
                  </a:ext>
                </a:extLst>
              </a:tr>
              <a:tr h="536257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Rekrutacja (20 osób)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osób zagrożonych ubóstwem lub wykluczeniem społecznym oraz z ich otoczenia (jeśli dotyczy) zrekrutowanych do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osób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osób zrekrutowanych do projektu ze wskazaniem statusu osoby, nr pesel oraz miejsca zamieszkania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Formularz zgłoszeniowy z danymi osobowymi do SL2014 Oświadczenie dot. udziału uczestnika projektu (…) w maksymalnie 1 projekcie realizowanym w ramach naboru Oświadczenie/zaświadczenie dot. statusu osoby zrekrutowanej do projektu</a:t>
                      </a:r>
                    </a:p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Oświadczenie RODO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7162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Warsztaty dla uczestników z ………………</a:t>
                      </a:r>
                      <a:b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 osób)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Liczba osób zagrożonych (…)</a:t>
                      </a:r>
                    </a:p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które ukończyła warsztaty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osób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Listy obecności z warsztatów (100 godzin łącznie, frekwencja min. 80%)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Raport ze zrealizowanych warsztatów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 warsztatów, harmonogram, Raport z ankiet i ankiety podsumowujące wypełnione przez uczestników, dokumentacja zdjęciowa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8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3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C02AC-9F65-418A-AB89-0DDE1459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ze wskaźnikami </a:t>
            </a:r>
            <a:r>
              <a:rPr lang="pl-PL" u="sng" dirty="0"/>
              <a:t>rezultatu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4D7AF-BC8B-4CA1-BD29-91DD917C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Wzrost aktywności społecznej?</a:t>
            </a:r>
          </a:p>
          <a:p>
            <a:r>
              <a:rPr lang="pl-PL" dirty="0"/>
              <a:t>Efektywność społeczna?</a:t>
            </a:r>
          </a:p>
          <a:p>
            <a:pPr lvl="1"/>
            <a:r>
              <a:rPr lang="pl-PL" dirty="0"/>
              <a:t>rozpoczęcie nauki</a:t>
            </a:r>
          </a:p>
          <a:p>
            <a:pPr lvl="1"/>
            <a:r>
              <a:rPr lang="pl-PL" dirty="0"/>
              <a:t>wzmocnienie motywacji do pracy po projekcie</a:t>
            </a:r>
          </a:p>
          <a:p>
            <a:pPr lvl="1"/>
            <a:r>
              <a:rPr lang="pl-PL" dirty="0"/>
              <a:t>podjęcie </a:t>
            </a:r>
            <a:r>
              <a:rPr lang="pl-PL" dirty="0" err="1"/>
              <a:t>wolontariantu</a:t>
            </a:r>
            <a:endParaRPr lang="pl-PL" dirty="0"/>
          </a:p>
          <a:p>
            <a:pPr lvl="1"/>
            <a:r>
              <a:rPr lang="pl-PL" dirty="0"/>
              <a:t>zwiększenie aktywności w środowisku lokalnym</a:t>
            </a:r>
          </a:p>
          <a:p>
            <a:pPr lvl="1"/>
            <a:r>
              <a:rPr lang="pl-PL" dirty="0"/>
              <a:t>ograniczenie nałogów</a:t>
            </a:r>
          </a:p>
          <a:p>
            <a:pPr lvl="1"/>
            <a:r>
              <a:rPr lang="pl-PL" dirty="0"/>
              <a:t>poprawa stanu zdrowia</a:t>
            </a:r>
          </a:p>
          <a:p>
            <a:r>
              <a:rPr lang="pl-PL" dirty="0"/>
              <a:t>Podniesienie umiejętności osobistych?</a:t>
            </a:r>
          </a:p>
        </p:txBody>
      </p:sp>
      <p:pic>
        <p:nvPicPr>
          <p:cNvPr id="7" name="Grafika 6" descr="Książki">
            <a:extLst>
              <a:ext uri="{FF2B5EF4-FFF2-40B4-BE49-F238E27FC236}">
                <a16:creationId xmlns:a16="http://schemas.microsoft.com/office/drawing/2014/main" id="{BAE10470-6DCE-4E6E-806A-295F84AE6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626" y="2195656"/>
            <a:ext cx="660748" cy="660748"/>
          </a:xfrm>
          <a:prstGeom prst="rect">
            <a:avLst/>
          </a:prstGeom>
        </p:spPr>
      </p:pic>
      <p:pic>
        <p:nvPicPr>
          <p:cNvPr id="11" name="Grafika 10" descr="Rakiety śnieżne">
            <a:extLst>
              <a:ext uri="{FF2B5EF4-FFF2-40B4-BE49-F238E27FC236}">
                <a16:creationId xmlns:a16="http://schemas.microsoft.com/office/drawing/2014/main" id="{92E8205A-D618-487D-9BB3-B7F662D3B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8786" y="4392722"/>
            <a:ext cx="660748" cy="660748"/>
          </a:xfrm>
          <a:prstGeom prst="rect">
            <a:avLst/>
          </a:prstGeom>
        </p:spPr>
      </p:pic>
      <p:pic>
        <p:nvPicPr>
          <p:cNvPr id="13" name="Grafika 12" descr="Mózg w głowie">
            <a:extLst>
              <a:ext uri="{FF2B5EF4-FFF2-40B4-BE49-F238E27FC236}">
                <a16:creationId xmlns:a16="http://schemas.microsoft.com/office/drawing/2014/main" id="{D9C83B66-275B-4D26-B7D3-B92A56A459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3851" y="5366338"/>
            <a:ext cx="660748" cy="660748"/>
          </a:xfrm>
          <a:prstGeom prst="rect">
            <a:avLst/>
          </a:prstGeom>
        </p:spPr>
      </p:pic>
      <p:pic>
        <p:nvPicPr>
          <p:cNvPr id="15" name="Grafika 14" descr="Rodzina z dwojgiem dzieci">
            <a:extLst>
              <a:ext uri="{FF2B5EF4-FFF2-40B4-BE49-F238E27FC236}">
                <a16:creationId xmlns:a16="http://schemas.microsoft.com/office/drawing/2014/main" id="{AEA88E01-1452-457D-87B1-988D222A99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8799" y="2409827"/>
            <a:ext cx="754274" cy="7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0A8DFE-4099-4488-9558-9747E8A9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Błędy</a:t>
            </a:r>
            <a:r>
              <a:rPr lang="pl-PL" dirty="0"/>
              <a:t> w definiowaniu kwot ryczałtowych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207B83-7FDD-41D0-8E01-E7023D97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Kwoty ryczałtowe odpowiadają pojedynczym zakupom (np. zakup plansz do matematyki, zakup rzutnika, zakup usługi cateringowej, zakup materiałów zużywalnych)</a:t>
            </a:r>
          </a:p>
          <a:p>
            <a:r>
              <a:rPr lang="pl-PL" dirty="0"/>
              <a:t>Wskaźniki nie odnoszą się do kluczowego aspektu kwoty ryczałtowej (np. kwota ryczałtowa „</a:t>
            </a:r>
            <a:r>
              <a:rPr lang="pl-PL" i="1" dirty="0"/>
              <a:t>zakup usługi </a:t>
            </a:r>
            <a:r>
              <a:rPr lang="pl-PL" i="1" dirty="0" err="1"/>
              <a:t>cateringowej-obiad</a:t>
            </a:r>
            <a:r>
              <a:rPr lang="pl-PL" dirty="0"/>
              <a:t>”, wskaźnik „</a:t>
            </a:r>
            <a:r>
              <a:rPr lang="pl-PL" i="1" dirty="0"/>
              <a:t>liczba nauczycieli objętych wsparciem w programie</a:t>
            </a:r>
            <a:r>
              <a:rPr lang="pl-PL" dirty="0"/>
              <a:t>”)</a:t>
            </a:r>
          </a:p>
          <a:p>
            <a:r>
              <a:rPr lang="pl-PL" dirty="0"/>
              <a:t>Zbyt dużo wskaźników dla jednej kwoty ryczałtowej (rekordzista mierzył 11 kwot ryczałtowych za pomocą 106 wskaźników</a:t>
            </a:r>
            <a:r>
              <a:rPr lang="pl-PL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4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FD37E1-2664-45E4-A00D-83E4C218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Realizacja i rozliczanie - problemy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6B6B55-88ED-4FF5-83D0-C5A2488D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Dokumentowanie kwot ryczałtowych</a:t>
            </a:r>
          </a:p>
          <a:p>
            <a:r>
              <a:rPr lang="pl-PL" dirty="0"/>
              <a:t>Zapewnienie jakości przy stosowaniu uproszczonych metod rozliczania</a:t>
            </a:r>
          </a:p>
          <a:p>
            <a:r>
              <a:rPr lang="pl-PL" dirty="0"/>
              <a:t>Zmiany w projekcie</a:t>
            </a:r>
          </a:p>
        </p:txBody>
      </p:sp>
    </p:spTree>
    <p:extLst>
      <p:ext uri="{BB962C8B-B14F-4D97-AF65-F5344CB8AC3E}">
        <p14:creationId xmlns:p14="http://schemas.microsoft.com/office/powerpoint/2010/main" val="3680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kanapa, siedzenie, meble, wewnątrz&#10;&#10;Opis wygenerowany automatycznie">
            <a:extLst>
              <a:ext uri="{FF2B5EF4-FFF2-40B4-BE49-F238E27FC236}">
                <a16:creationId xmlns:a16="http://schemas.microsoft.com/office/drawing/2014/main" id="{DC543A75-3A0A-4941-9416-065EB55FD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45" y="2877562"/>
            <a:ext cx="3767248" cy="250495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Plan zajęć</a:t>
            </a:r>
          </a:p>
        </p:txBody>
      </p:sp>
      <p:sp>
        <p:nvSpPr>
          <p:cNvPr id="2" name="Zawartość — symbol zastępczy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Dlaczego projekty grantowe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Jak rozliczyć nasze przedsięwzięcie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Obowiązki grantobiorcy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Wskaźniki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Harmonogram płatności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Wniosek o rozliczenie grantu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Ochrona danych osobowych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Kontrola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pl-PL" sz="2600" dirty="0"/>
              <a:t>Archiwizacja</a:t>
            </a:r>
          </a:p>
          <a:p>
            <a:pPr rtl="0">
              <a:buFont typeface="Wingdings" panose="05000000000000000000" pitchFamily="2" charset="2"/>
              <a:buChar char="§"/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7AF88-82B0-432C-8AC8-3DF3D882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ankiety IZ RPO: szkolenia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93D9AE-866E-4B94-B008-C26A73CE1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Najczęściej wskazywane dokumenty do rozliczenia:</a:t>
            </a:r>
          </a:p>
          <a:p>
            <a:endParaRPr lang="pl-PL" dirty="0"/>
          </a:p>
          <a:p>
            <a:r>
              <a:rPr lang="pl-PL" dirty="0"/>
              <a:t>Lista obecności</a:t>
            </a:r>
          </a:p>
          <a:p>
            <a:r>
              <a:rPr lang="pl-PL" dirty="0"/>
              <a:t>Zaświadczenie o ukończeniu szkolenia / udziału w szkoleniu</a:t>
            </a:r>
          </a:p>
          <a:p>
            <a:r>
              <a:rPr lang="pl-PL" dirty="0"/>
              <a:t>Dzienniki zajęć</a:t>
            </a:r>
          </a:p>
          <a:p>
            <a:r>
              <a:rPr lang="pl-PL" dirty="0"/>
              <a:t>Certyfikaty, dyplomy potwierdzające nabycie kwalifikacji lub kompetencji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30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40121-3F44-466C-84D5-46961A92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wskazywane dokumenty: szkolenia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706785-DE8E-438F-84DC-3C88C5C6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/>
              <a:t>Różnego rodzaju zestawienia</a:t>
            </a:r>
            <a:r>
              <a:rPr lang="pl-PL" dirty="0"/>
              <a:t>: umów z osobami prowadzącymi zajęcia, deklaracji udziału w projekcie, form wsparcia udzielonym uczestnikom, prowadzonych godzin i tematów zajęć, zestawienie wydanych dyplomów, wyników testów wiedzy na początku i na końcu</a:t>
            </a:r>
          </a:p>
          <a:p>
            <a:r>
              <a:rPr lang="pl-PL" b="1" dirty="0"/>
              <a:t>Oświadczenie/lista</a:t>
            </a:r>
            <a:r>
              <a:rPr lang="pl-PL" dirty="0"/>
              <a:t> uczestników o skorzystaniu z noclegu, wyżywienia, innych usług</a:t>
            </a:r>
          </a:p>
          <a:p>
            <a:r>
              <a:rPr lang="pl-PL" b="1" dirty="0"/>
              <a:t>Listy: </a:t>
            </a:r>
            <a:r>
              <a:rPr lang="pl-PL" dirty="0"/>
              <a:t>osób otrzymujących zwrot kosztów dojazdu, odbioru zaświadczeń</a:t>
            </a:r>
          </a:p>
          <a:p>
            <a:r>
              <a:rPr lang="pl-PL" dirty="0"/>
              <a:t>Skierowanie na szkolenia</a:t>
            </a:r>
          </a:p>
          <a:p>
            <a:r>
              <a:rPr lang="pl-PL" dirty="0"/>
              <a:t>Program kursu</a:t>
            </a:r>
          </a:p>
          <a:p>
            <a:r>
              <a:rPr lang="pl-PL" dirty="0"/>
              <a:t>Kopia polisy ubezpieczeniowej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E6E0CA-1721-437A-BFED-8790D318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ankiety IZ RPO: doradztwo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544A45-BA8E-4B06-B40F-CB6DB4DB0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Najczęściej wskazywane dokumenty do rozliczenia:</a:t>
            </a:r>
          </a:p>
          <a:p>
            <a:endParaRPr lang="pl-PL" dirty="0"/>
          </a:p>
          <a:p>
            <a:r>
              <a:rPr lang="pl-PL" dirty="0"/>
              <a:t>Listy obecności</a:t>
            </a:r>
          </a:p>
          <a:p>
            <a:r>
              <a:rPr lang="pl-PL" dirty="0"/>
              <a:t>Dzienniki zajęć</a:t>
            </a:r>
          </a:p>
          <a:p>
            <a:r>
              <a:rPr lang="pl-PL" dirty="0"/>
              <a:t>IPD</a:t>
            </a:r>
          </a:p>
          <a:p>
            <a:r>
              <a:rPr lang="pl-PL" dirty="0"/>
              <a:t>Karty usług doradczych</a:t>
            </a:r>
          </a:p>
        </p:txBody>
      </p:sp>
    </p:spTree>
    <p:extLst>
      <p:ext uri="{BB962C8B-B14F-4D97-AF65-F5344CB8AC3E}">
        <p14:creationId xmlns:p14="http://schemas.microsoft.com/office/powerpoint/2010/main" val="21089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2E932-EFF7-490A-AF43-A149B51C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wskazywane dokumenty: doradztwo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78122A-E484-480A-9074-67FF1F5D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Listy: osób które otrzymały ubezpieczenie, zwrot kosztów dojazdu, odbiór materiałów piśmienniczych, które skorzystały z artykułów na przerwy kawowe lub z cateringu</a:t>
            </a:r>
          </a:p>
          <a:p>
            <a:r>
              <a:rPr lang="pl-PL" dirty="0"/>
              <a:t>Zestawienia: osób które zostały ubezpieczone, protokołów odbioru usług, sporządzonych IPD</a:t>
            </a:r>
          </a:p>
          <a:p>
            <a:r>
              <a:rPr lang="pl-PL" dirty="0"/>
              <a:t>Harmonogramy zajęć</a:t>
            </a:r>
          </a:p>
          <a:p>
            <a:r>
              <a:rPr lang="pl-PL" dirty="0"/>
              <a:t>Rejestr opracowanych kart doradczych</a:t>
            </a:r>
          </a:p>
        </p:txBody>
      </p:sp>
    </p:spTree>
    <p:extLst>
      <p:ext uri="{BB962C8B-B14F-4D97-AF65-F5344CB8AC3E}">
        <p14:creationId xmlns:p14="http://schemas.microsoft.com/office/powerpoint/2010/main" val="5217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B5FEE-E3A9-47FD-8719-85D115D5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ankiety IZ RPO: dodatkowe zajęcia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5FB0A9-6866-4B57-B986-991F6A37E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Najczęściej wskazywane dokumenty do rozliczenia: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Dzienniki zajęć</a:t>
            </a:r>
          </a:p>
          <a:p>
            <a:r>
              <a:rPr lang="pl-PL" dirty="0"/>
              <a:t>Listy obecności</a:t>
            </a:r>
          </a:p>
          <a:p>
            <a:r>
              <a:rPr lang="pl-PL" dirty="0"/>
              <a:t>Listy osób które ukończyły daną formę wsparcia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7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EFCF0-B538-4043-8E7F-29E5742A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508"/>
            <a:ext cx="8229600" cy="918524"/>
          </a:xfrm>
        </p:spPr>
        <p:txBody>
          <a:bodyPr>
            <a:normAutofit fontScale="90000"/>
          </a:bodyPr>
          <a:lstStyle/>
          <a:p>
            <a:r>
              <a:rPr lang="pl-PL" dirty="0"/>
              <a:t>Inne wskazywane dokumenty: zajęcia dodatkowe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BC3CAB-CF94-477C-9753-351EC9F3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5384"/>
            <a:ext cx="8229600" cy="2661220"/>
          </a:xfrm>
        </p:spPr>
        <p:txBody>
          <a:bodyPr/>
          <a:lstStyle/>
          <a:p>
            <a:r>
              <a:rPr lang="pl-PL" dirty="0"/>
              <a:t>Opinie prowadzących zajęcia</a:t>
            </a:r>
          </a:p>
          <a:p>
            <a:r>
              <a:rPr lang="pl-PL" dirty="0"/>
              <a:t>Ankiety na początku i na końcu wsparcia</a:t>
            </a:r>
          </a:p>
          <a:p>
            <a:r>
              <a:rPr lang="pl-PL" dirty="0"/>
              <a:t>Protokoły z rekrutacji</a:t>
            </a:r>
          </a:p>
          <a:p>
            <a:r>
              <a:rPr lang="pl-PL" dirty="0"/>
              <a:t>Zestawienie prowadzonych godzin i tematów zajęć</a:t>
            </a:r>
          </a:p>
          <a:p>
            <a:r>
              <a:rPr lang="pl-PL" dirty="0"/>
              <a:t>Karty wyjść terenowych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E3A7C2-42DA-4404-844B-49BB9805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Formy zapewnienia jakości - nabór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39607E-BA35-4F27-B18D-377EE67C5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Udzielanie dofinansowania / grantów podmiotom, które których doświadczenie pozwala na realizację zadań na wysokim poziomie</a:t>
            </a:r>
          </a:p>
          <a:p>
            <a:r>
              <a:rPr lang="pl-PL" dirty="0"/>
              <a:t>Standardy określane na etapie dokumentacji i weryfikowane podczas oceny</a:t>
            </a:r>
          </a:p>
          <a:p>
            <a:r>
              <a:rPr lang="pl-PL" dirty="0"/>
              <a:t>Rzetelna analiza zapisów wniosku o dofinansowanie</a:t>
            </a:r>
          </a:p>
          <a:p>
            <a:r>
              <a:rPr lang="pl-PL" dirty="0"/>
              <a:t>Wybór odpowiedniej kadry – zobowiązanie do zapewnienia kadry która posiada odpowiednie wykształcenie / certyfikaty oraz doświadczenie umożliwiające przeprowadzenie danego wsparcia</a:t>
            </a:r>
          </a:p>
        </p:txBody>
      </p:sp>
    </p:spTree>
    <p:extLst>
      <p:ext uri="{BB962C8B-B14F-4D97-AF65-F5344CB8AC3E}">
        <p14:creationId xmlns:p14="http://schemas.microsoft.com/office/powerpoint/2010/main" val="42185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4ACD8-DA1F-4757-A25B-491A2CF5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8524"/>
          </a:xfrm>
        </p:spPr>
        <p:txBody>
          <a:bodyPr/>
          <a:lstStyle/>
          <a:p>
            <a:r>
              <a:rPr lang="pl-PL" dirty="0"/>
              <a:t>Formy zapewnienia jakości - realizacja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60F677-626E-434F-8A54-C49F3D33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Opracowany przez IZ POWER zapis do wzoru umowy na kwoty ryczałtowe: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2800" i="1" dirty="0"/>
              <a:t>W przypadku zrealizowania zadania objętą daną kwotą ryczałtową niezgodnie z zakresem i/lub standardem określonym we Wniosku, przy jednoczesnym osiągnięciu wskaźników rozliczających kwoty ryczałtowe, IP może uznać część wydatków objętych kwotą ryczałtową za niekwalifikowane.</a:t>
            </a:r>
          </a:p>
        </p:txBody>
      </p:sp>
    </p:spTree>
    <p:extLst>
      <p:ext uri="{BB962C8B-B14F-4D97-AF65-F5344CB8AC3E}">
        <p14:creationId xmlns:p14="http://schemas.microsoft.com/office/powerpoint/2010/main" val="12986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5DC14-46A6-4CFB-9902-9AE23782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Formy zapewnienia jakości - realizacja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C392A2-274B-4D4E-9C17-9CC461E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Monitoring postępu rzeczowego i wykonania wskaźników</a:t>
            </a:r>
          </a:p>
          <a:p>
            <a:r>
              <a:rPr lang="pl-PL" dirty="0"/>
              <a:t>Egzekwowanie aktualnych harmonogramów wsparcia</a:t>
            </a:r>
          </a:p>
          <a:p>
            <a:r>
              <a:rPr lang="pl-PL" dirty="0"/>
              <a:t>Nacisk na wizyty monitoringowe, rozmowy z uczestnikami, ankiety</a:t>
            </a:r>
          </a:p>
          <a:p>
            <a:r>
              <a:rPr lang="pl-PL" dirty="0"/>
              <a:t>Kontrole na miejscu i doraźne</a:t>
            </a:r>
          </a:p>
          <a:p>
            <a:r>
              <a:rPr lang="pl-PL" dirty="0"/>
              <a:t>Wizyty konsultacyjne w miejscu realizacji projektu / grantu, omawianie zagadnień problematycznych, w tym dotyczących rozliczania kwot ryczałtowych</a:t>
            </a:r>
          </a:p>
        </p:txBody>
      </p:sp>
    </p:spTree>
    <p:extLst>
      <p:ext uri="{BB962C8B-B14F-4D97-AF65-F5344CB8AC3E}">
        <p14:creationId xmlns:p14="http://schemas.microsoft.com/office/powerpoint/2010/main" val="26720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D93188-2DF2-4C5A-8E3F-F42E5DE515F7}"/>
              </a:ext>
            </a:extLst>
          </p:cNvPr>
          <p:cNvSpPr txBox="1">
            <a:spLocks/>
          </p:cNvSpPr>
          <p:nvPr/>
        </p:nvSpPr>
        <p:spPr>
          <a:xfrm>
            <a:off x="457200" y="1370838"/>
            <a:ext cx="8229600" cy="918524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l-PL" sz="4800" b="1" dirty="0"/>
              <a:t>Rekrutacja uczestników</a:t>
            </a:r>
          </a:p>
        </p:txBody>
      </p:sp>
      <p:pic>
        <p:nvPicPr>
          <p:cNvPr id="6" name="Grafika 5" descr="Spotkanie">
            <a:extLst>
              <a:ext uri="{FF2B5EF4-FFF2-40B4-BE49-F238E27FC236}">
                <a16:creationId xmlns:a16="http://schemas.microsoft.com/office/drawing/2014/main" id="{550802B9-2016-4932-B448-7462DA6A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0" y="27717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BC4DEB45-A767-4D0C-AB90-4E30BA82F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845039"/>
              </p:ext>
            </p:extLst>
          </p:nvPr>
        </p:nvGraphicFramePr>
        <p:xfrm>
          <a:off x="-1477261" y="733425"/>
          <a:ext cx="8612372" cy="471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Nawias klamrowy zamykający 17">
            <a:extLst>
              <a:ext uri="{FF2B5EF4-FFF2-40B4-BE49-F238E27FC236}">
                <a16:creationId xmlns:a16="http://schemas.microsoft.com/office/drawing/2014/main" id="{85E3FC29-7124-45A3-BC29-71844839A598}"/>
              </a:ext>
            </a:extLst>
          </p:cNvPr>
          <p:cNvSpPr/>
          <p:nvPr/>
        </p:nvSpPr>
        <p:spPr>
          <a:xfrm>
            <a:off x="5572126" y="2266949"/>
            <a:ext cx="647700" cy="3181351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AC6D659-C404-41B4-91AC-9D483724C900}"/>
              </a:ext>
            </a:extLst>
          </p:cNvPr>
          <p:cNvSpPr txBox="1"/>
          <p:nvPr/>
        </p:nvSpPr>
        <p:spPr>
          <a:xfrm>
            <a:off x="6400800" y="2266949"/>
            <a:ext cx="2533650" cy="44781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Inicjowanie działań przez </a:t>
            </a:r>
            <a:r>
              <a:rPr lang="pl-PL" sz="1700" b="1" dirty="0">
                <a:latin typeface="Calibri" panose="020F0502020204030204" pitchFamily="34" charset="0"/>
                <a:cs typeface="Calibri" panose="020F0502020204030204" pitchFamily="34" charset="0"/>
              </a:rPr>
              <a:t>społeczności lokalne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Formuła partycypacyjna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700" b="1" dirty="0">
                <a:latin typeface="Calibri" panose="020F0502020204030204" pitchFamily="34" charset="0"/>
                <a:cs typeface="Calibri" panose="020F0502020204030204" pitchFamily="34" charset="0"/>
              </a:rPr>
              <a:t>Współudział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 mieszkańców, lokalnych partnerów</a:t>
            </a:r>
            <a:b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i samorządów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Szeroka </a:t>
            </a:r>
            <a:r>
              <a:rPr lang="pl-PL" sz="1700" b="1" dirty="0">
                <a:latin typeface="Calibri" panose="020F0502020204030204" pitchFamily="34" charset="0"/>
                <a:cs typeface="Calibri" panose="020F0502020204030204" pitchFamily="34" charset="0"/>
              </a:rPr>
              <a:t>dostępność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Animacja społeczna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700" b="1" dirty="0">
                <a:latin typeface="Calibri" panose="020F0502020204030204" pitchFamily="34" charset="0"/>
                <a:cs typeface="Calibri" panose="020F0502020204030204" pitchFamily="34" charset="0"/>
              </a:rPr>
              <a:t>Rozwój</a:t>
            </a: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 lokalnych partnerstw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Przedsiębiorczość społeczna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36D2DAF2-848C-4DBA-8891-B5551E891D23}"/>
              </a:ext>
            </a:extLst>
          </p:cNvPr>
          <p:cNvSpPr/>
          <p:nvPr/>
        </p:nvSpPr>
        <p:spPr>
          <a:xfrm>
            <a:off x="1371600" y="5594245"/>
            <a:ext cx="2914650" cy="1060660"/>
          </a:xfrm>
          <a:prstGeom prst="roundRect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  <a:t>Za nabór i ocenę wniosków odpowiedzialna jest</a:t>
            </a:r>
            <a:br>
              <a:rPr lang="pl-PL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b="1" dirty="0">
                <a:latin typeface="Calibri" panose="020F0502020204030204" pitchFamily="34" charset="0"/>
                <a:cs typeface="Calibri" panose="020F0502020204030204" pitchFamily="34" charset="0"/>
              </a:rPr>
              <a:t>Lokalna Grupa Działania</a:t>
            </a:r>
          </a:p>
        </p:txBody>
      </p:sp>
      <p:pic>
        <p:nvPicPr>
          <p:cNvPr id="23" name="Grafika 22" descr="Parasolka">
            <a:extLst>
              <a:ext uri="{FF2B5EF4-FFF2-40B4-BE49-F238E27FC236}">
                <a16:creationId xmlns:a16="http://schemas.microsoft.com/office/drawing/2014/main" id="{E7359CC1-8434-4014-A1BD-FF58AE734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9375" y="3807844"/>
            <a:ext cx="41910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Rekrutacja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72710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Sposób rekrutacji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zgodny z wnioskiem o dofinansowanie</a:t>
            </a: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Stosowanie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przyjętych kryteriów rekrutacji</a:t>
            </a:r>
          </a:p>
          <a:p>
            <a:r>
              <a:rPr lang="pl-PL" dirty="0"/>
              <a:t>Unikanie podejścia uznaniowego</a:t>
            </a: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Badanie spełnienia kryteriów kwalifikowalności uczestnika</a:t>
            </a: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Gromadzenie dokumentów potwierdzających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kwalfikowalność</a:t>
            </a:r>
            <a:r>
              <a:rPr lang="pl-PL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6C5B1E-2B83-4B1C-ABE1-2DB9AB15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713289"/>
              </p:ext>
            </p:extLst>
          </p:nvPr>
        </p:nvGraphicFramePr>
        <p:xfrm>
          <a:off x="1605585" y="5127490"/>
          <a:ext cx="6090615" cy="158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B7E33EE5-21E0-488F-B880-E2422E395AB2}"/>
              </a:ext>
            </a:extLst>
          </p:cNvPr>
          <p:cNvSpPr/>
          <p:nvPr/>
        </p:nvSpPr>
        <p:spPr>
          <a:xfrm rot="2700000">
            <a:off x="3391690" y="4298352"/>
            <a:ext cx="781050" cy="64787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D189873A-028D-4D88-8040-19EF2B5CBF16}"/>
              </a:ext>
            </a:extLst>
          </p:cNvPr>
          <p:cNvSpPr/>
          <p:nvPr/>
        </p:nvSpPr>
        <p:spPr>
          <a:xfrm rot="18900000">
            <a:off x="5063119" y="4298352"/>
            <a:ext cx="781050" cy="64787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Rekrutacja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237B3D8-829B-467F-B11C-F3D7BAEB2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92744"/>
              </p:ext>
            </p:extLst>
          </p:nvPr>
        </p:nvGraphicFramePr>
        <p:xfrm>
          <a:off x="457200" y="1935163"/>
          <a:ext cx="8229600" cy="4389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5210817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502893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Osoby zagrożone ubóstwem lub wykluczeniem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Przykładowe dokumenty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Osoby i rodziny korzystające ze świadczeń pomocy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Zaświadczenie z OPS (bez wskazania przesłanki) lub oświadczenie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4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Osoby nieletnie wobec których zastosowano środki zapobiegania i zwalczania demoralizacji i przestępczości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Zaświadczenie od kuratora, innej instytucji lub organizacji społecznej zajmującej się pracą z nieletnimi o charakterze wychowawczym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Osoba z niepełnosprawnością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Odpowiednie orzeczenie lub inny dokument poświadczający stan zdrowia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62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Członkowie rodzin sprawujący opiekę nad osobą z niepełnosprawnością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Oświadczenie uczestnika lub inny dokument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18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Osoby potrzebujące wsparcia w codziennym funkcjonowaniu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Zaświadczenie od lekarza, orzeczenie, oświadczenie (uczestnika/opiekuna)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99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Rekrutacja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237B3D8-829B-467F-B11C-F3D7BAEB2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027525"/>
              </p:ext>
            </p:extLst>
          </p:nvPr>
        </p:nvGraphicFramePr>
        <p:xfrm>
          <a:off x="457200" y="1935163"/>
          <a:ext cx="8229600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5210817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502893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Otoczenie osób zagrożonych ubóstwem lub wykluczeniem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Przykładowe dokumenty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5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Osoby zamieszkujące z osobami zagrożonymi ubóstwem lub wykluczeniem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Oświadczenie</a:t>
                      </a:r>
                      <a:r>
                        <a:rPr kumimoji="0" lang="pl-PL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uczestnika wraz ze wskazaniem przesłanki potwierdzającej przynależność do otoczenia osób zagrożonych ubóstwem lub wykluczeniem społecznym</a:t>
                      </a:r>
                      <a:endParaRPr lang="pl-P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4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Osoby których udział jest niezbędny dla skutecznego wsparcia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Osoby sprawujące rodzinną pieczę zastępczą / kandydaci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622577"/>
                  </a:ext>
                </a:extLst>
              </a:tr>
            </a:tbl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C8A2DF5A-0F71-4AD5-95E1-2670E32DBC54}"/>
              </a:ext>
            </a:extLst>
          </p:cNvPr>
          <p:cNvSpPr/>
          <p:nvPr/>
        </p:nvSpPr>
        <p:spPr>
          <a:xfrm>
            <a:off x="874643" y="5178287"/>
            <a:ext cx="7643192" cy="9756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Oświadczenia powinny zawierać pouczenie o odpowiedzialności za składanie oświadczeń niezgodnych z prawdą</a:t>
            </a:r>
          </a:p>
        </p:txBody>
      </p:sp>
    </p:spTree>
    <p:extLst>
      <p:ext uri="{BB962C8B-B14F-4D97-AF65-F5344CB8AC3E}">
        <p14:creationId xmlns:p14="http://schemas.microsoft.com/office/powerpoint/2010/main" val="1894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Rekrutacja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Uzyskanie danych o uczestniku</a:t>
            </a:r>
          </a:p>
          <a:p>
            <a:pPr lvl="1"/>
            <a:r>
              <a:rPr lang="pl-PL" dirty="0"/>
              <a:t>płeć</a:t>
            </a:r>
          </a:p>
          <a:p>
            <a:pPr lvl="1"/>
            <a:r>
              <a:rPr lang="pl-PL" dirty="0"/>
              <a:t>status na rynku pracy,</a:t>
            </a:r>
          </a:p>
          <a:p>
            <a:pPr lvl="1"/>
            <a:r>
              <a:rPr lang="pl-PL" dirty="0"/>
              <a:t>wiek</a:t>
            </a:r>
          </a:p>
          <a:p>
            <a:pPr lvl="1"/>
            <a:r>
              <a:rPr lang="pl-PL" dirty="0"/>
              <a:t>wykształcenie, itd.</a:t>
            </a:r>
          </a:p>
          <a:p>
            <a:r>
              <a:rPr lang="pl-PL" dirty="0"/>
              <a:t>Zobowiązanie uczestnika do przekazania informacji na temat sytuacji po opuszczeniu projektu</a:t>
            </a: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Uczestnicy projektu (osoby zagrożone ubóstwem lub wykluczeniem społecznym oraz otoczenie) mogą skorzystać ze wsparcia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tylko w jednym projekcie</a:t>
            </a:r>
            <a:r>
              <a:rPr lang="pl-PL" dirty="0">
                <a:latin typeface="Calibri" pitchFamily="34" charset="0"/>
                <a:cs typeface="Calibri" pitchFamily="34" charset="0"/>
              </a:rPr>
              <a:t> dofinansowanym w ramach niniejszego naboru wniosków!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mapa&#10;&#10;Opis wygenerowany automatycznie">
            <a:extLst>
              <a:ext uri="{FF2B5EF4-FFF2-40B4-BE49-F238E27FC236}">
                <a16:creationId xmlns:a16="http://schemas.microsoft.com/office/drawing/2014/main" id="{D9387392-3320-47EA-8BB2-6011330C2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53" y="3422888"/>
            <a:ext cx="5713548" cy="343511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365356-7B69-451A-8920-9B17BEEC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Rekrutacja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913D36-7CED-4A0E-AEAB-57C10A903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Kwalifikowalność uczestnika projektu potwierdzamy </a:t>
            </a:r>
            <a:r>
              <a:rPr lang="pl-PL" b="1" dirty="0"/>
              <a:t>PRZED udzieleniem</a:t>
            </a:r>
            <a:r>
              <a:rPr lang="pl-PL" dirty="0"/>
              <a:t> mu pierwszej formy wsparcia w ramach projektu</a:t>
            </a:r>
          </a:p>
          <a:p>
            <a:r>
              <a:rPr lang="pl-PL" dirty="0"/>
              <a:t>Uczestnicy projektu muszą zamieszkiwać teren objęty LSR, określony we wniosku o dofinansowanie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E393CE9-B1DF-4E8E-9E58-EE3CED6FF269}"/>
              </a:ext>
            </a:extLst>
          </p:cNvPr>
          <p:cNvSpPr/>
          <p:nvPr/>
        </p:nvSpPr>
        <p:spPr>
          <a:xfrm>
            <a:off x="286502" y="3716655"/>
            <a:ext cx="1970923" cy="1104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Nie jest to obszar całego Torunia 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73ECA222-A7F0-4B8D-A456-D64E63E6D7CF}"/>
              </a:ext>
            </a:extLst>
          </p:cNvPr>
          <p:cNvSpPr/>
          <p:nvPr/>
        </p:nvSpPr>
        <p:spPr>
          <a:xfrm>
            <a:off x="286502" y="5134423"/>
            <a:ext cx="1970923" cy="1104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Załącznik nr 11: Wykaz ulic objętych LSR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7DCCE-82A0-41B1-8048-DBF6F0CB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478078" cy="918524"/>
          </a:xfrm>
        </p:spPr>
        <p:txBody>
          <a:bodyPr>
            <a:normAutofit/>
          </a:bodyPr>
          <a:lstStyle/>
          <a:p>
            <a:r>
              <a:rPr lang="pl-PL" dirty="0"/>
              <a:t>Miejsce zamieszkania </a:t>
            </a:r>
            <a:r>
              <a:rPr lang="pl-PL" b="1" dirty="0"/>
              <a:t>≠</a:t>
            </a:r>
            <a:r>
              <a:rPr lang="pl-PL" dirty="0"/>
              <a:t> zameldowania (</a:t>
            </a:r>
            <a:r>
              <a:rPr lang="pl-PL" dirty="0" err="1"/>
              <a:t>kc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B76212-C7B5-4898-AB84-E83A131A3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3367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Art. 25. Miejscem zamieszkania osoby fizycznej jest miejscowość, w której osoba ta przebywa z zamiarem stałego pobytu.</a:t>
            </a:r>
          </a:p>
          <a:p>
            <a:r>
              <a:rPr lang="pl-PL" dirty="0"/>
              <a:t>Art. 26. § 1. Miejscem zamieszkania dziecka pozostającego pod władzą rodzicielską jest miejsce zamieszkania rodziców albo tego z rodziców, któremu wyłącznie przysługuje władza rodzicielska lub któremu zostało powierzone wykonywanie władzy rodzicielskiej. </a:t>
            </a:r>
          </a:p>
          <a:p>
            <a:r>
              <a:rPr lang="pl-PL" dirty="0"/>
              <a:t>§ 2. Jeżeli władza rodzicielska przysługuje na równi obojgu rodzicom mającym osobne miejsce zamieszkania, miejsce zamieszkania dziecka jest u tego z rodziców, u którego dziecko stale przebywa. Jeżeli dziecko nie przebywa stale u żadnego z rodziców, jego miejsce zamieszkania określa sąd opiekuńczy.</a:t>
            </a:r>
          </a:p>
          <a:p>
            <a:r>
              <a:rPr lang="pl-PL" dirty="0"/>
              <a:t>Art. 27. Miejscem zamieszkania osoby pozostającej pod opieką jest miejsce zamieszkania opiekuna.</a:t>
            </a:r>
          </a:p>
          <a:p>
            <a:r>
              <a:rPr lang="pl-PL" b="1" dirty="0"/>
              <a:t>Art. 28. Można mieć tylko jedno miejsce zamieszkania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5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638EC-9E29-4A7C-BFF2-AB874F22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zamieszkania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5555B8-8194-4E7B-A7BB-A76481B9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Miejscem zamieszkania osoby fizycznej jest miejsce, w której osoba ta przebywa z zamiarem stałego pobytu</a:t>
            </a:r>
          </a:p>
          <a:p>
            <a:r>
              <a:rPr lang="pl-PL" dirty="0"/>
              <a:t>O stałości pobytu na określonym terytorium decyduje przede wszystkim takie przebywanie, które ma na celu założenie tam ośrodka swoich osobistych i majątkowych interesów - aktualne centrum życiowej działalności człowieka</a:t>
            </a:r>
          </a:p>
          <a:p>
            <a:r>
              <a:rPr lang="pl-PL" dirty="0"/>
              <a:t>„Zamiar" to nie sama wola wewnętrzna, ale wola dająca się określić na podstawie obiektywnych, możliwych do stwierdzenia okoliczności. </a:t>
            </a:r>
          </a:p>
        </p:txBody>
      </p:sp>
    </p:spTree>
    <p:extLst>
      <p:ext uri="{BB962C8B-B14F-4D97-AF65-F5344CB8AC3E}">
        <p14:creationId xmlns:p14="http://schemas.microsoft.com/office/powerpoint/2010/main" val="20256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D3507-B0FE-4022-B338-A452707E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Uczestnik niekwalifikowany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4D2198-D431-438B-AD97-CEABEB031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b="1" dirty="0"/>
              <a:t>Nie spełnia kryteriów </a:t>
            </a:r>
            <a:r>
              <a:rPr lang="pl-PL" sz="2600" dirty="0"/>
              <a:t>kwalifikowalności w momencie rozpoczęcia udziału w projekcie</a:t>
            </a:r>
          </a:p>
          <a:p>
            <a:r>
              <a:rPr lang="pl-PL" sz="2600" b="1" dirty="0"/>
              <a:t>Nie udokumentowano </a:t>
            </a:r>
            <a:r>
              <a:rPr lang="pl-PL" sz="2600" dirty="0"/>
              <a:t>spełniania kryteriów uczestnictwa</a:t>
            </a:r>
          </a:p>
          <a:p>
            <a:r>
              <a:rPr lang="pl-PL" sz="2600" dirty="0"/>
              <a:t>Uczestniczy już w </a:t>
            </a:r>
            <a:r>
              <a:rPr lang="pl-PL" sz="2600" b="1" dirty="0"/>
              <a:t>innym projekcie </a:t>
            </a:r>
            <a:r>
              <a:rPr lang="pl-PL" sz="2600" dirty="0"/>
              <a:t>w ramach tego naboru</a:t>
            </a:r>
          </a:p>
          <a:p>
            <a:endParaRPr lang="pl-PL" sz="2600" dirty="0"/>
          </a:p>
          <a:p>
            <a:endParaRPr lang="pl-PL" sz="2600" dirty="0"/>
          </a:p>
        </p:txBody>
      </p:sp>
      <p:pic>
        <p:nvPicPr>
          <p:cNvPr id="5" name="Obraz 4" descr="Obraz zawierający niebo, żółty, znak&#10;&#10;Opis wygenerowany automatycznie">
            <a:extLst>
              <a:ext uri="{FF2B5EF4-FFF2-40B4-BE49-F238E27FC236}">
                <a16:creationId xmlns:a16="http://schemas.microsoft.com/office/drawing/2014/main" id="{155642F1-EC79-4696-B79B-906BB8632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57" y="4201363"/>
            <a:ext cx="2339035" cy="21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F47EF-C48B-4888-944B-7223F12E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Udzielanie zamówień… a ryczałt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CCD136-AF90-4454-B110-296F68CC3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600" dirty="0"/>
              <a:t>Nie stosuje się zasady konkurencyjności, rozeznania rynku</a:t>
            </a:r>
          </a:p>
          <a:p>
            <a:r>
              <a:rPr lang="pl-PL" sz="2600" b="1" dirty="0"/>
              <a:t>Trzeba przestrzegać prawa powszechnie obowiązującego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2745542"/>
              </p:ext>
            </p:extLst>
          </p:nvPr>
        </p:nvGraphicFramePr>
        <p:xfrm>
          <a:off x="2092751" y="1990887"/>
          <a:ext cx="4958498" cy="285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Wydatki a kwota uproszczona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projekcie rozliczanym kwotą uproszczoną </a:t>
            </a:r>
            <a:r>
              <a:rPr lang="pl-PL" b="1" dirty="0"/>
              <a:t>dowolny wybór</a:t>
            </a:r>
            <a:r>
              <a:rPr lang="pl-PL" dirty="0"/>
              <a:t> dostawców poszczególnych towarów i usług</a:t>
            </a:r>
          </a:p>
          <a:p>
            <a:r>
              <a:rPr lang="pl-PL" dirty="0"/>
              <a:t>Można stosować własne procedury zakupowe (o ile się je posiada), nie ma konieczności ich tworzenia specjalnie na potrzeby realizacji projektu</a:t>
            </a:r>
          </a:p>
          <a:p>
            <a:r>
              <a:rPr lang="pl-PL" dirty="0"/>
              <a:t>Można publikować informacje o udzielanych zamówieniach… …ale nie trzeba</a:t>
            </a:r>
          </a:p>
          <a:p>
            <a:r>
              <a:rPr lang="pl-PL" dirty="0"/>
              <a:t>Konieczność przestrzegania m.in. prawa zamówień publicznych </a:t>
            </a:r>
            <a:r>
              <a:rPr lang="pl-PL" b="1" dirty="0"/>
              <a:t>przez podmioty do tego zobligowane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BEABA7D3-87EB-4517-B9A1-253D2F9F8A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4611" y="1202634"/>
          <a:ext cx="8830302" cy="482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ka 2" descr="Monety">
            <a:extLst>
              <a:ext uri="{FF2B5EF4-FFF2-40B4-BE49-F238E27FC236}">
                <a16:creationId xmlns:a16="http://schemas.microsoft.com/office/drawing/2014/main" id="{53FFA9FC-D830-45C1-83AF-D85FB6651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5515" y="1647826"/>
            <a:ext cx="870710" cy="870708"/>
          </a:xfrm>
          <a:prstGeom prst="rect">
            <a:avLst/>
          </a:prstGeom>
        </p:spPr>
      </p:pic>
      <p:pic>
        <p:nvPicPr>
          <p:cNvPr id="7" name="Grafika 6" descr="Monety">
            <a:extLst>
              <a:ext uri="{FF2B5EF4-FFF2-40B4-BE49-F238E27FC236}">
                <a16:creationId xmlns:a16="http://schemas.microsoft.com/office/drawing/2014/main" id="{F4E31378-CF27-495E-80E4-4CAB5D714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793808" y="2621860"/>
            <a:ext cx="870708" cy="8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704088"/>
            <a:ext cx="8488837" cy="918524"/>
          </a:xfrm>
        </p:spPr>
        <p:txBody>
          <a:bodyPr>
            <a:normAutofit/>
          </a:bodyPr>
          <a:lstStyle/>
          <a:p>
            <a:r>
              <a:rPr lang="pl-PL" dirty="0"/>
              <a:t>Dokumenty księgowe a kwota uproszczona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Brak obowiązku gromadzenia i opisywania dokumentów księgowych w ramach projektu</a:t>
            </a:r>
          </a:p>
          <a:p>
            <a:r>
              <a:rPr lang="pl-PL" dirty="0"/>
              <a:t>Chociaż sposób ponoszenia wydatków nie podlega weryfikacji w związku z realizacją projektu przez LGD, projekt w każdym przypadku może podlegać kontroli przez inne uprawnione do tego podmioty w związku z obowiązującym prawem, np. przez Państwową Inspekcję Pracy w zakresie przestrzegania prawa pracy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Kwota uproszczona a oszczędności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 prawidłowo zrealizowanym i udokumentowanym projekcie, </a:t>
            </a:r>
            <a:r>
              <a:rPr lang="pl-PL" b="1" dirty="0"/>
              <a:t>oszczędności nie zwraca się </a:t>
            </a:r>
            <a:r>
              <a:rPr lang="pl-PL" dirty="0"/>
              <a:t>na rachunek LGD</a:t>
            </a:r>
          </a:p>
          <a:p>
            <a:r>
              <a:rPr lang="pl-PL" dirty="0" err="1"/>
              <a:t>Grantobiorca</a:t>
            </a:r>
            <a:r>
              <a:rPr lang="pl-PL" dirty="0"/>
              <a:t> </a:t>
            </a:r>
            <a:r>
              <a:rPr lang="pl-PL" b="1" dirty="0"/>
              <a:t>nie otrzymuje refundacji, jeśli wydatkował więcej</a:t>
            </a:r>
            <a:r>
              <a:rPr lang="pl-PL" dirty="0"/>
              <a:t> niż przewiduje ustalona kwota uproszczona</a:t>
            </a:r>
          </a:p>
          <a:p>
            <a:r>
              <a:rPr lang="pl-PL" dirty="0"/>
              <a:t>Kwota uproszczona może zostać podwyższona w sytuacji konieczności poniesienia kosztów w ramach mechanizmu racjonalnych usprawnień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Mechanizm racjonalnych usprawnień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Wynika z umowy o dofinansowanie projektu</a:t>
            </a:r>
          </a:p>
          <a:p>
            <a:r>
              <a:rPr lang="pl-PL" dirty="0"/>
              <a:t>Opisany w „Wytycznych w zakresie realizacji zasady równości szans i niedyskryminacji, w tym dostępności dla osób z niepełnosprawnościami oraz zasady równości szans kobiet i mężczyzn w ramach funduszy unijnych na lata 2014-2020”</a:t>
            </a:r>
          </a:p>
          <a:p>
            <a:r>
              <a:rPr lang="pl-PL" dirty="0"/>
              <a:t>Co do zasady nie stosowany w projektach dedykowanych osobom niepełnosprawnym</a:t>
            </a:r>
          </a:p>
          <a:p>
            <a:r>
              <a:rPr lang="pl-PL" dirty="0"/>
              <a:t>Katalog możliwych wydatków w wytycznych</a:t>
            </a:r>
          </a:p>
          <a:p>
            <a:r>
              <a:rPr lang="pl-PL" dirty="0"/>
              <a:t>Limit 12.000 PLN brutto na uczestnika</a:t>
            </a:r>
          </a:p>
          <a:p>
            <a:r>
              <a:rPr lang="pl-PL" dirty="0"/>
              <a:t>Warunek dostępności środków</a:t>
            </a:r>
          </a:p>
          <a:p>
            <a:endParaRPr lang="pl-PL" dirty="0"/>
          </a:p>
        </p:txBody>
      </p:sp>
      <p:pic>
        <p:nvPicPr>
          <p:cNvPr id="5" name="Grafika 4" descr="Osoba na wózku inwalidzkim">
            <a:extLst>
              <a:ext uri="{FF2B5EF4-FFF2-40B4-BE49-F238E27FC236}">
                <a16:creationId xmlns:a16="http://schemas.microsoft.com/office/drawing/2014/main" id="{2C6C80CA-1836-4EE5-9464-CE6AC91C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8500" y="5010912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D93188-2DF2-4C5A-8E3F-F42E5DE515F7}"/>
              </a:ext>
            </a:extLst>
          </p:cNvPr>
          <p:cNvSpPr txBox="1">
            <a:spLocks/>
          </p:cNvSpPr>
          <p:nvPr/>
        </p:nvSpPr>
        <p:spPr>
          <a:xfrm>
            <a:off x="457200" y="1370838"/>
            <a:ext cx="8229600" cy="918524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l-PL" sz="4800" b="1" dirty="0"/>
              <a:t>Harmonogram płatności</a:t>
            </a:r>
          </a:p>
        </p:txBody>
      </p:sp>
      <p:pic>
        <p:nvPicPr>
          <p:cNvPr id="3" name="Grafika 2" descr="Skarbonka-świnka">
            <a:extLst>
              <a:ext uri="{FF2B5EF4-FFF2-40B4-BE49-F238E27FC236}">
                <a16:creationId xmlns:a16="http://schemas.microsoft.com/office/drawing/2014/main" id="{DBD4C398-B7B9-4F2A-8CB2-ED58A7EF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1425" y="3086100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Płatności w ramach projektu</a:t>
            </a:r>
          </a:p>
        </p:txBody>
      </p:sp>
      <p:sp>
        <p:nvSpPr>
          <p:cNvPr id="2" name="Zawartość — symbol zastępczy 1"/>
          <p:cNvSpPr>
            <a:spLocks noGrp="1"/>
          </p:cNvSpPr>
          <p:nvPr>
            <p:ph idx="1"/>
          </p:nvPr>
        </p:nvSpPr>
        <p:spPr>
          <a:xfrm>
            <a:off x="457199" y="1943947"/>
            <a:ext cx="8562976" cy="4389120"/>
          </a:xfrm>
        </p:spPr>
        <p:txBody>
          <a:bodyPr rtlCol="0">
            <a:normAutofit/>
          </a:bodyPr>
          <a:lstStyle/>
          <a:p>
            <a:pPr marL="184150" lvl="1" indent="-184150"/>
            <a:r>
              <a:rPr lang="pl-PL" dirty="0"/>
              <a:t>Zabezpieczenie realizacji → </a:t>
            </a:r>
            <a:r>
              <a:rPr lang="pl-PL" b="1" dirty="0"/>
              <a:t>weksel in blanco</a:t>
            </a:r>
            <a:r>
              <a:rPr lang="pl-PL" dirty="0"/>
              <a:t> (co do zasady)</a:t>
            </a:r>
          </a:p>
          <a:p>
            <a:pPr marL="184150" lvl="1" indent="-184150"/>
            <a:r>
              <a:rPr lang="pl-PL" dirty="0"/>
              <a:t>Harmonogram płatności uzgodniony z LGD</a:t>
            </a:r>
          </a:p>
          <a:p>
            <a:pPr marL="184150" lvl="1" indent="-184150"/>
            <a:r>
              <a:rPr lang="pl-PL" dirty="0"/>
              <a:t>Brak konieczności posiadania wyodrębnionego rachunku</a:t>
            </a:r>
          </a:p>
          <a:p>
            <a:pPr marL="184150" lvl="1" indent="-184150" rtl="0"/>
            <a:r>
              <a:rPr lang="pl-PL" dirty="0"/>
              <a:t>Pierwsza płatność zaliczkowa (na podst. umowy i harmonogramu)</a:t>
            </a:r>
          </a:p>
          <a:p>
            <a:pPr marL="184150" lvl="1" indent="-184150" rtl="0"/>
            <a:r>
              <a:rPr lang="pl-PL" dirty="0"/>
              <a:t>Płatność pośrednia (</a:t>
            </a:r>
            <a:r>
              <a:rPr lang="pl-PL" b="1" dirty="0"/>
              <a:t>po zakończeniu rekrutacji</a:t>
            </a:r>
            <a:r>
              <a:rPr lang="pl-PL" dirty="0"/>
              <a:t>)</a:t>
            </a:r>
          </a:p>
          <a:p>
            <a:pPr marL="184150" lvl="1" indent="-184150"/>
            <a:r>
              <a:rPr lang="pl-PL" dirty="0"/>
              <a:t>Płatność końcowa (ostatnia część grantu po realizacji projektu oraz spełnieniu warunków określonych w umowie)</a:t>
            </a:r>
          </a:p>
          <a:p>
            <a:pPr marL="184150" lvl="1" indent="-184150"/>
            <a:r>
              <a:rPr lang="pl-PL" b="1" dirty="0"/>
              <a:t>Podstawowy rozkład transz: 40%-40%-20% </a:t>
            </a:r>
          </a:p>
          <a:p>
            <a:pPr marL="184150" lvl="1" indent="-184150"/>
            <a:r>
              <a:rPr lang="pl-PL" dirty="0"/>
              <a:t>Możliwe płatności </a:t>
            </a:r>
            <a:r>
              <a:rPr lang="pl-PL" b="1" dirty="0"/>
              <a:t>30%-50%-10%</a:t>
            </a:r>
            <a:r>
              <a:rPr lang="pl-PL" dirty="0"/>
              <a:t> oraz </a:t>
            </a:r>
            <a:r>
              <a:rPr lang="pl-PL" b="1" dirty="0"/>
              <a:t>50%-30%-20%</a:t>
            </a:r>
            <a:r>
              <a:rPr lang="pl-PL" dirty="0"/>
              <a:t> (JST)</a:t>
            </a:r>
          </a:p>
        </p:txBody>
      </p:sp>
    </p:spTree>
    <p:extLst>
      <p:ext uri="{BB962C8B-B14F-4D97-AF65-F5344CB8AC3E}">
        <p14:creationId xmlns:p14="http://schemas.microsoft.com/office/powerpoint/2010/main" val="20908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C7605304-7A3D-4113-9575-E04C81511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170"/>
            <a:ext cx="9144000" cy="4022360"/>
          </a:xfrm>
          <a:prstGeom prst="rect">
            <a:avLst/>
          </a:prstGeom>
        </p:spPr>
      </p:pic>
      <p:sp>
        <p:nvSpPr>
          <p:cNvPr id="9" name="Tytuł 2">
            <a:extLst>
              <a:ext uri="{FF2B5EF4-FFF2-40B4-BE49-F238E27FC236}">
                <a16:creationId xmlns:a16="http://schemas.microsoft.com/office/drawing/2014/main" id="{19B4F059-1FF3-4728-8283-767A7340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8524"/>
          </a:xfrm>
        </p:spPr>
        <p:txBody>
          <a:bodyPr rtlCol="0"/>
          <a:lstStyle/>
          <a:p>
            <a:pPr rtl="0"/>
            <a:r>
              <a:rPr lang="pl-PL" dirty="0"/>
              <a:t>Płatności w ramach projektu</a:t>
            </a:r>
          </a:p>
        </p:txBody>
      </p:sp>
    </p:spTree>
    <p:extLst>
      <p:ext uri="{BB962C8B-B14F-4D97-AF65-F5344CB8AC3E}">
        <p14:creationId xmlns:p14="http://schemas.microsoft.com/office/powerpoint/2010/main" val="40345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F0CE538-6D93-4B8E-B973-59BBBDB28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229"/>
            <a:ext cx="9144000" cy="3908051"/>
          </a:xfrm>
          <a:prstGeom prst="rect">
            <a:avLst/>
          </a:prstGeom>
        </p:spPr>
      </p:pic>
      <p:sp>
        <p:nvSpPr>
          <p:cNvPr id="9" name="Tytuł 2">
            <a:extLst>
              <a:ext uri="{FF2B5EF4-FFF2-40B4-BE49-F238E27FC236}">
                <a16:creationId xmlns:a16="http://schemas.microsoft.com/office/drawing/2014/main" id="{19B4F059-1FF3-4728-8283-767A7340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8524"/>
          </a:xfrm>
        </p:spPr>
        <p:txBody>
          <a:bodyPr rtlCol="0"/>
          <a:lstStyle/>
          <a:p>
            <a:pPr rtl="0"/>
            <a:r>
              <a:rPr lang="pl-PL" dirty="0"/>
              <a:t>Płatności w ramach projektu</a:t>
            </a:r>
          </a:p>
        </p:txBody>
      </p:sp>
      <p:sp>
        <p:nvSpPr>
          <p:cNvPr id="31" name="Dymek mowy: prostokąt 30">
            <a:extLst>
              <a:ext uri="{FF2B5EF4-FFF2-40B4-BE49-F238E27FC236}">
                <a16:creationId xmlns:a16="http://schemas.microsoft.com/office/drawing/2014/main" id="{7A969A13-F2B7-4B4C-A22B-136B5B8A81D9}"/>
              </a:ext>
            </a:extLst>
          </p:cNvPr>
          <p:cNvSpPr/>
          <p:nvPr/>
        </p:nvSpPr>
        <p:spPr>
          <a:xfrm>
            <a:off x="1101063" y="2440504"/>
            <a:ext cx="584971" cy="357812"/>
          </a:xfrm>
          <a:prstGeom prst="wedgeRectCallout">
            <a:avLst>
              <a:gd name="adj1" fmla="val 75655"/>
              <a:gd name="adj2" fmla="val 40107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32" name="Dymek mowy: prostokąt 31">
            <a:extLst>
              <a:ext uri="{FF2B5EF4-FFF2-40B4-BE49-F238E27FC236}">
                <a16:creationId xmlns:a16="http://schemas.microsoft.com/office/drawing/2014/main" id="{4EFBFA0B-C048-4058-95E1-196D3C5917C4}"/>
              </a:ext>
            </a:extLst>
          </p:cNvPr>
          <p:cNvSpPr/>
          <p:nvPr/>
        </p:nvSpPr>
        <p:spPr>
          <a:xfrm>
            <a:off x="1111573" y="3365972"/>
            <a:ext cx="584971" cy="357812"/>
          </a:xfrm>
          <a:prstGeom prst="wedgeRectCallout">
            <a:avLst>
              <a:gd name="adj1" fmla="val 71747"/>
              <a:gd name="adj2" fmla="val -46142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33" name="Dymek mowy: prostokąt 32">
            <a:extLst>
              <a:ext uri="{FF2B5EF4-FFF2-40B4-BE49-F238E27FC236}">
                <a16:creationId xmlns:a16="http://schemas.microsoft.com/office/drawing/2014/main" id="{B141D770-5A94-4301-A03E-5D41A8BCA945}"/>
              </a:ext>
            </a:extLst>
          </p:cNvPr>
          <p:cNvSpPr/>
          <p:nvPr/>
        </p:nvSpPr>
        <p:spPr>
          <a:xfrm>
            <a:off x="1134758" y="4649252"/>
            <a:ext cx="584971" cy="357812"/>
          </a:xfrm>
          <a:prstGeom prst="wedgeRectCallout">
            <a:avLst>
              <a:gd name="adj1" fmla="val 70444"/>
              <a:gd name="adj2" fmla="val -53596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34" name="Dymek mowy: prostokąt 33">
            <a:extLst>
              <a:ext uri="{FF2B5EF4-FFF2-40B4-BE49-F238E27FC236}">
                <a16:creationId xmlns:a16="http://schemas.microsoft.com/office/drawing/2014/main" id="{AD0FAECA-D037-43D1-B6CD-7F374AD79FA9}"/>
              </a:ext>
            </a:extLst>
          </p:cNvPr>
          <p:cNvSpPr/>
          <p:nvPr/>
        </p:nvSpPr>
        <p:spPr>
          <a:xfrm>
            <a:off x="5864727" y="4886725"/>
            <a:ext cx="1940084" cy="900747"/>
          </a:xfrm>
          <a:prstGeom prst="wedgeRectCallout">
            <a:avLst>
              <a:gd name="adj1" fmla="val -69929"/>
              <a:gd name="adj2" fmla="val -31401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Uwzględniony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wkład własny 5%</a:t>
            </a:r>
          </a:p>
        </p:txBody>
      </p:sp>
      <p:sp>
        <p:nvSpPr>
          <p:cNvPr id="35" name="Dymek mowy: prostokąt 34">
            <a:extLst>
              <a:ext uri="{FF2B5EF4-FFF2-40B4-BE49-F238E27FC236}">
                <a16:creationId xmlns:a16="http://schemas.microsoft.com/office/drawing/2014/main" id="{82723AC7-3136-4CCF-BB57-86E84616F43F}"/>
              </a:ext>
            </a:extLst>
          </p:cNvPr>
          <p:cNvSpPr/>
          <p:nvPr/>
        </p:nvSpPr>
        <p:spPr>
          <a:xfrm>
            <a:off x="7668205" y="2505074"/>
            <a:ext cx="1254816" cy="836295"/>
          </a:xfrm>
          <a:prstGeom prst="wedgeRectCallout">
            <a:avLst>
              <a:gd name="adj1" fmla="val -81625"/>
              <a:gd name="adj2" fmla="val 46485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Rekrutacja grupy</a:t>
            </a:r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49172FB7-7531-4FE7-A6AC-39DB53D50C90}"/>
              </a:ext>
            </a:extLst>
          </p:cNvPr>
          <p:cNvSpPr/>
          <p:nvPr/>
        </p:nvSpPr>
        <p:spPr>
          <a:xfrm>
            <a:off x="7668204" y="3686174"/>
            <a:ext cx="1379329" cy="836295"/>
          </a:xfrm>
          <a:prstGeom prst="wedgeRectCallout">
            <a:avLst>
              <a:gd name="adj1" fmla="val -77656"/>
              <a:gd name="adj2" fmla="val 46485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Osiągnięte 100%  wskaźników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83AFBC-226B-499A-A546-5576431AD835}"/>
              </a:ext>
            </a:extLst>
          </p:cNvPr>
          <p:cNvSpPr txBox="1"/>
          <p:nvPr/>
        </p:nvSpPr>
        <p:spPr>
          <a:xfrm>
            <a:off x="191506" y="6181898"/>
            <a:ext cx="876098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Okres realizacji od 01.01.2020 do 30.06.2020, wartość 52.632 zł, dofinansowanie 50.000 zł</a:t>
            </a:r>
          </a:p>
          <a:p>
            <a:endParaRPr lang="pl-PL" dirty="0" err="1"/>
          </a:p>
        </p:txBody>
      </p:sp>
    </p:spTree>
    <p:extLst>
      <p:ext uri="{BB962C8B-B14F-4D97-AF65-F5344CB8AC3E}">
        <p14:creationId xmlns:p14="http://schemas.microsoft.com/office/powerpoint/2010/main" val="25238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82EF46-8DC2-4D26-886F-9B4D9D5E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637"/>
            <a:ext cx="9144000" cy="3903235"/>
          </a:xfrm>
          <a:prstGeom prst="rect">
            <a:avLst/>
          </a:prstGeom>
        </p:spPr>
      </p:pic>
      <p:sp>
        <p:nvSpPr>
          <p:cNvPr id="9" name="Tytuł 2">
            <a:extLst>
              <a:ext uri="{FF2B5EF4-FFF2-40B4-BE49-F238E27FC236}">
                <a16:creationId xmlns:a16="http://schemas.microsoft.com/office/drawing/2014/main" id="{19B4F059-1FF3-4728-8283-767A7340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8524"/>
          </a:xfrm>
        </p:spPr>
        <p:txBody>
          <a:bodyPr rtlCol="0"/>
          <a:lstStyle/>
          <a:p>
            <a:pPr rtl="0"/>
            <a:r>
              <a:rPr lang="pl-PL" dirty="0"/>
              <a:t>Płatności w ramach projektu</a:t>
            </a:r>
          </a:p>
        </p:txBody>
      </p:sp>
      <p:sp>
        <p:nvSpPr>
          <p:cNvPr id="31" name="Dymek mowy: prostokąt 30">
            <a:extLst>
              <a:ext uri="{FF2B5EF4-FFF2-40B4-BE49-F238E27FC236}">
                <a16:creationId xmlns:a16="http://schemas.microsoft.com/office/drawing/2014/main" id="{7A969A13-F2B7-4B4C-A22B-136B5B8A81D9}"/>
              </a:ext>
            </a:extLst>
          </p:cNvPr>
          <p:cNvSpPr/>
          <p:nvPr/>
        </p:nvSpPr>
        <p:spPr>
          <a:xfrm>
            <a:off x="1101063" y="2440504"/>
            <a:ext cx="584971" cy="357812"/>
          </a:xfrm>
          <a:prstGeom prst="wedgeRectCallout">
            <a:avLst>
              <a:gd name="adj1" fmla="val 75655"/>
              <a:gd name="adj2" fmla="val 40107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30%</a:t>
            </a:r>
          </a:p>
        </p:txBody>
      </p:sp>
      <p:sp>
        <p:nvSpPr>
          <p:cNvPr id="32" name="Dymek mowy: prostokąt 31">
            <a:extLst>
              <a:ext uri="{FF2B5EF4-FFF2-40B4-BE49-F238E27FC236}">
                <a16:creationId xmlns:a16="http://schemas.microsoft.com/office/drawing/2014/main" id="{4EFBFA0B-C048-4058-95E1-196D3C5917C4}"/>
              </a:ext>
            </a:extLst>
          </p:cNvPr>
          <p:cNvSpPr/>
          <p:nvPr/>
        </p:nvSpPr>
        <p:spPr>
          <a:xfrm>
            <a:off x="1111573" y="3365972"/>
            <a:ext cx="584971" cy="357812"/>
          </a:xfrm>
          <a:prstGeom prst="wedgeRectCallout">
            <a:avLst>
              <a:gd name="adj1" fmla="val 71747"/>
              <a:gd name="adj2" fmla="val -46142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</a:p>
        </p:txBody>
      </p:sp>
      <p:sp>
        <p:nvSpPr>
          <p:cNvPr id="33" name="Dymek mowy: prostokąt 32">
            <a:extLst>
              <a:ext uri="{FF2B5EF4-FFF2-40B4-BE49-F238E27FC236}">
                <a16:creationId xmlns:a16="http://schemas.microsoft.com/office/drawing/2014/main" id="{B141D770-5A94-4301-A03E-5D41A8BCA945}"/>
              </a:ext>
            </a:extLst>
          </p:cNvPr>
          <p:cNvSpPr/>
          <p:nvPr/>
        </p:nvSpPr>
        <p:spPr>
          <a:xfrm>
            <a:off x="1134758" y="4649252"/>
            <a:ext cx="584971" cy="357812"/>
          </a:xfrm>
          <a:prstGeom prst="wedgeRectCallout">
            <a:avLst>
              <a:gd name="adj1" fmla="val 70444"/>
              <a:gd name="adj2" fmla="val -53596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34" name="Dymek mowy: prostokąt 33">
            <a:extLst>
              <a:ext uri="{FF2B5EF4-FFF2-40B4-BE49-F238E27FC236}">
                <a16:creationId xmlns:a16="http://schemas.microsoft.com/office/drawing/2014/main" id="{AD0FAECA-D037-43D1-B6CD-7F374AD79FA9}"/>
              </a:ext>
            </a:extLst>
          </p:cNvPr>
          <p:cNvSpPr/>
          <p:nvPr/>
        </p:nvSpPr>
        <p:spPr>
          <a:xfrm>
            <a:off x="5864727" y="4886725"/>
            <a:ext cx="1940084" cy="900747"/>
          </a:xfrm>
          <a:prstGeom prst="wedgeRectCallout">
            <a:avLst>
              <a:gd name="adj1" fmla="val -69929"/>
              <a:gd name="adj2" fmla="val -31401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Uwzględniony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wkład własny 5%</a:t>
            </a:r>
          </a:p>
        </p:txBody>
      </p:sp>
      <p:sp>
        <p:nvSpPr>
          <p:cNvPr id="35" name="Dymek mowy: prostokąt 34">
            <a:extLst>
              <a:ext uri="{FF2B5EF4-FFF2-40B4-BE49-F238E27FC236}">
                <a16:creationId xmlns:a16="http://schemas.microsoft.com/office/drawing/2014/main" id="{82723AC7-3136-4CCF-BB57-86E84616F43F}"/>
              </a:ext>
            </a:extLst>
          </p:cNvPr>
          <p:cNvSpPr/>
          <p:nvPr/>
        </p:nvSpPr>
        <p:spPr>
          <a:xfrm>
            <a:off x="7668205" y="2505074"/>
            <a:ext cx="1254816" cy="836295"/>
          </a:xfrm>
          <a:prstGeom prst="wedgeRectCallout">
            <a:avLst>
              <a:gd name="adj1" fmla="val -81625"/>
              <a:gd name="adj2" fmla="val 46485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Rekrutacja grupy</a:t>
            </a:r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49172FB7-7531-4FE7-A6AC-39DB53D50C90}"/>
              </a:ext>
            </a:extLst>
          </p:cNvPr>
          <p:cNvSpPr/>
          <p:nvPr/>
        </p:nvSpPr>
        <p:spPr>
          <a:xfrm>
            <a:off x="7668204" y="3686174"/>
            <a:ext cx="1379329" cy="836295"/>
          </a:xfrm>
          <a:prstGeom prst="wedgeRectCallout">
            <a:avLst>
              <a:gd name="adj1" fmla="val -77656"/>
              <a:gd name="adj2" fmla="val 46485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Osiągnięte 100%  wskaźników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83AFBC-226B-499A-A546-5576431AD835}"/>
              </a:ext>
            </a:extLst>
          </p:cNvPr>
          <p:cNvSpPr txBox="1"/>
          <p:nvPr/>
        </p:nvSpPr>
        <p:spPr>
          <a:xfrm>
            <a:off x="191506" y="6181898"/>
            <a:ext cx="876098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Okres realizacji od 01.01.2020 do 30.06.2020, wartość 52.632 zł, dofinansowanie 50.000 zł</a:t>
            </a:r>
          </a:p>
          <a:p>
            <a:endParaRPr lang="pl-PL" dirty="0" err="1"/>
          </a:p>
        </p:txBody>
      </p:sp>
    </p:spTree>
    <p:extLst>
      <p:ext uri="{BB962C8B-B14F-4D97-AF65-F5344CB8AC3E}">
        <p14:creationId xmlns:p14="http://schemas.microsoft.com/office/powerpoint/2010/main" val="13413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B7ED31E-6E2C-4936-B46D-83BE78D0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43"/>
            <a:ext cx="9144000" cy="3894823"/>
          </a:xfrm>
          <a:prstGeom prst="rect">
            <a:avLst/>
          </a:prstGeom>
        </p:spPr>
      </p:pic>
      <p:sp>
        <p:nvSpPr>
          <p:cNvPr id="9" name="Tytuł 2">
            <a:extLst>
              <a:ext uri="{FF2B5EF4-FFF2-40B4-BE49-F238E27FC236}">
                <a16:creationId xmlns:a16="http://schemas.microsoft.com/office/drawing/2014/main" id="{19B4F059-1FF3-4728-8283-767A7340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18524"/>
          </a:xfrm>
        </p:spPr>
        <p:txBody>
          <a:bodyPr rtlCol="0"/>
          <a:lstStyle/>
          <a:p>
            <a:pPr rtl="0"/>
            <a:r>
              <a:rPr lang="pl-PL" dirty="0"/>
              <a:t>Płatności w ramach projektu</a:t>
            </a:r>
          </a:p>
        </p:txBody>
      </p:sp>
      <p:sp>
        <p:nvSpPr>
          <p:cNvPr id="31" name="Dymek mowy: prostokąt 30">
            <a:extLst>
              <a:ext uri="{FF2B5EF4-FFF2-40B4-BE49-F238E27FC236}">
                <a16:creationId xmlns:a16="http://schemas.microsoft.com/office/drawing/2014/main" id="{7A969A13-F2B7-4B4C-A22B-136B5B8A81D9}"/>
              </a:ext>
            </a:extLst>
          </p:cNvPr>
          <p:cNvSpPr/>
          <p:nvPr/>
        </p:nvSpPr>
        <p:spPr>
          <a:xfrm>
            <a:off x="1101063" y="2440504"/>
            <a:ext cx="584971" cy="357812"/>
          </a:xfrm>
          <a:prstGeom prst="wedgeRectCallout">
            <a:avLst>
              <a:gd name="adj1" fmla="val 75655"/>
              <a:gd name="adj2" fmla="val 40107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</a:p>
        </p:txBody>
      </p:sp>
      <p:sp>
        <p:nvSpPr>
          <p:cNvPr id="32" name="Dymek mowy: prostokąt 31">
            <a:extLst>
              <a:ext uri="{FF2B5EF4-FFF2-40B4-BE49-F238E27FC236}">
                <a16:creationId xmlns:a16="http://schemas.microsoft.com/office/drawing/2014/main" id="{4EFBFA0B-C048-4058-95E1-196D3C5917C4}"/>
              </a:ext>
            </a:extLst>
          </p:cNvPr>
          <p:cNvSpPr/>
          <p:nvPr/>
        </p:nvSpPr>
        <p:spPr>
          <a:xfrm>
            <a:off x="1111573" y="3365972"/>
            <a:ext cx="584971" cy="357812"/>
          </a:xfrm>
          <a:prstGeom prst="wedgeRectCallout">
            <a:avLst>
              <a:gd name="adj1" fmla="val 71747"/>
              <a:gd name="adj2" fmla="val -46142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30%</a:t>
            </a:r>
          </a:p>
        </p:txBody>
      </p:sp>
      <p:sp>
        <p:nvSpPr>
          <p:cNvPr id="33" name="Dymek mowy: prostokąt 32">
            <a:extLst>
              <a:ext uri="{FF2B5EF4-FFF2-40B4-BE49-F238E27FC236}">
                <a16:creationId xmlns:a16="http://schemas.microsoft.com/office/drawing/2014/main" id="{B141D770-5A94-4301-A03E-5D41A8BCA945}"/>
              </a:ext>
            </a:extLst>
          </p:cNvPr>
          <p:cNvSpPr/>
          <p:nvPr/>
        </p:nvSpPr>
        <p:spPr>
          <a:xfrm>
            <a:off x="1134758" y="4649252"/>
            <a:ext cx="584971" cy="357812"/>
          </a:xfrm>
          <a:prstGeom prst="wedgeRectCallout">
            <a:avLst>
              <a:gd name="adj1" fmla="val 70444"/>
              <a:gd name="adj2" fmla="val -53596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34" name="Dymek mowy: prostokąt 33">
            <a:extLst>
              <a:ext uri="{FF2B5EF4-FFF2-40B4-BE49-F238E27FC236}">
                <a16:creationId xmlns:a16="http://schemas.microsoft.com/office/drawing/2014/main" id="{AD0FAECA-D037-43D1-B6CD-7F374AD79FA9}"/>
              </a:ext>
            </a:extLst>
          </p:cNvPr>
          <p:cNvSpPr/>
          <p:nvPr/>
        </p:nvSpPr>
        <p:spPr>
          <a:xfrm>
            <a:off x="5864727" y="4886725"/>
            <a:ext cx="1940084" cy="900747"/>
          </a:xfrm>
          <a:prstGeom prst="wedgeRectCallout">
            <a:avLst>
              <a:gd name="adj1" fmla="val -69929"/>
              <a:gd name="adj2" fmla="val -31401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Uwzględniony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wkład własny 5%</a:t>
            </a:r>
          </a:p>
        </p:txBody>
      </p:sp>
      <p:sp>
        <p:nvSpPr>
          <p:cNvPr id="35" name="Dymek mowy: prostokąt 34">
            <a:extLst>
              <a:ext uri="{FF2B5EF4-FFF2-40B4-BE49-F238E27FC236}">
                <a16:creationId xmlns:a16="http://schemas.microsoft.com/office/drawing/2014/main" id="{82723AC7-3136-4CCF-BB57-86E84616F43F}"/>
              </a:ext>
            </a:extLst>
          </p:cNvPr>
          <p:cNvSpPr/>
          <p:nvPr/>
        </p:nvSpPr>
        <p:spPr>
          <a:xfrm>
            <a:off x="7668205" y="2505074"/>
            <a:ext cx="1254816" cy="836295"/>
          </a:xfrm>
          <a:prstGeom prst="wedgeRectCallout">
            <a:avLst>
              <a:gd name="adj1" fmla="val -81625"/>
              <a:gd name="adj2" fmla="val 46485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Rekrutacja grupy</a:t>
            </a:r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49172FB7-7531-4FE7-A6AC-39DB53D50C90}"/>
              </a:ext>
            </a:extLst>
          </p:cNvPr>
          <p:cNvSpPr/>
          <p:nvPr/>
        </p:nvSpPr>
        <p:spPr>
          <a:xfrm>
            <a:off x="7668204" y="3686174"/>
            <a:ext cx="1379329" cy="836295"/>
          </a:xfrm>
          <a:prstGeom prst="wedgeRectCallout">
            <a:avLst>
              <a:gd name="adj1" fmla="val -77656"/>
              <a:gd name="adj2" fmla="val 46485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Osiągnięte 100%  wskaźników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83AFBC-226B-499A-A546-5576431AD835}"/>
              </a:ext>
            </a:extLst>
          </p:cNvPr>
          <p:cNvSpPr txBox="1"/>
          <p:nvPr/>
        </p:nvSpPr>
        <p:spPr>
          <a:xfrm>
            <a:off x="191506" y="6181898"/>
            <a:ext cx="876098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Okres realizacji od 01.01.2020 do 30.06.2020, wartość 52.632 zł, dofinansowanie 50.000 zł</a:t>
            </a:r>
          </a:p>
          <a:p>
            <a:endParaRPr lang="pl-PL" dirty="0" err="1"/>
          </a:p>
        </p:txBody>
      </p:sp>
    </p:spTree>
    <p:extLst>
      <p:ext uri="{BB962C8B-B14F-4D97-AF65-F5344CB8AC3E}">
        <p14:creationId xmlns:p14="http://schemas.microsoft.com/office/powerpoint/2010/main" val="20978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Dokument">
            <a:extLst>
              <a:ext uri="{FF2B5EF4-FFF2-40B4-BE49-F238E27FC236}">
                <a16:creationId xmlns:a16="http://schemas.microsoft.com/office/drawing/2014/main" id="{F8392DF9-889F-45D6-95B9-65A877B91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6077" y="3148808"/>
            <a:ext cx="1028696" cy="1028696"/>
          </a:xfrm>
        </p:spPr>
      </p:pic>
      <p:pic>
        <p:nvPicPr>
          <p:cNvPr id="7" name="Grafika 6" descr="Uścisk dłoni">
            <a:extLst>
              <a:ext uri="{FF2B5EF4-FFF2-40B4-BE49-F238E27FC236}">
                <a16:creationId xmlns:a16="http://schemas.microsoft.com/office/drawing/2014/main" id="{6ECA6E9B-6735-4471-B26B-2A5B3499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9229" y="3148808"/>
            <a:ext cx="1028696" cy="1028696"/>
          </a:xfrm>
          <a:prstGeom prst="rect">
            <a:avLst/>
          </a:prstGeom>
        </p:spPr>
      </p:pic>
      <p:pic>
        <p:nvPicPr>
          <p:cNvPr id="9" name="Grafika 8" descr="Lista kontrolna">
            <a:extLst>
              <a:ext uri="{FF2B5EF4-FFF2-40B4-BE49-F238E27FC236}">
                <a16:creationId xmlns:a16="http://schemas.microsoft.com/office/drawing/2014/main" id="{64FA4F9A-101B-4A71-8E0F-D5987DEDA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57653" y="3148808"/>
            <a:ext cx="1028696" cy="1028696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01170FF8-A9E3-4EAC-829B-4F86CDFF4C2E}"/>
              </a:ext>
            </a:extLst>
          </p:cNvPr>
          <p:cNvSpPr txBox="1">
            <a:spLocks/>
          </p:cNvSpPr>
          <p:nvPr/>
        </p:nvSpPr>
        <p:spPr>
          <a:xfrm>
            <a:off x="457200" y="1370838"/>
            <a:ext cx="8229600" cy="918524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l-PL" sz="4800" b="1"/>
              <a:t>Rozliczanie grantu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31437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AD3A8852-08DC-4401-94B3-3D40F1EB3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917668"/>
            <a:ext cx="8138160" cy="5830068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A995FE2-FAFE-4DD7-9BE6-87ADF54A7B48}"/>
              </a:ext>
            </a:extLst>
          </p:cNvPr>
          <p:cNvSpPr/>
          <p:nvPr/>
        </p:nvSpPr>
        <p:spPr>
          <a:xfrm>
            <a:off x="1200150" y="5187950"/>
            <a:ext cx="5568950" cy="267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2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Rozliczanie kwoty uproszczonej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Weryfikacja kwoty dokonywana jest na w oparciu o dokumenty potwierdzające wykonanie zadań objętych kwotą ryczałtową określone w umowie o dofinansowanie</a:t>
            </a: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875809" y="2053537"/>
            <a:ext cx="7439516" cy="241368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Weryfikacja kwalifikowalności wydatków w projekcie rozliczanym kwotami ryczałtowymi polega na sprawdzeniu, czy: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zadeklarowane działania zostały zrealizowane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określone w umowie o dofinansowanie wskaźniki produktu</a:t>
            </a:r>
            <a:b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rezultatu osiągnięte</a:t>
            </a:r>
          </a:p>
          <a:p>
            <a:pPr algn="ctr"/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F6177-3B93-4E9E-9844-CB6C60ED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Rozliczanie kwoty uproszczonej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59E8AD-1A98-4B34-B464-0679D8875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35479"/>
            <a:ext cx="8408577" cy="4922521"/>
          </a:xfrm>
        </p:spPr>
        <p:txBody>
          <a:bodyPr>
            <a:normAutofit/>
          </a:bodyPr>
          <a:lstStyle/>
          <a:p>
            <a:r>
              <a:rPr lang="pl-PL" dirty="0"/>
              <a:t>Wniosek sprawozdawczy nie rzadziej niż raz na 90 dni</a:t>
            </a:r>
            <a:br>
              <a:rPr lang="pl-PL" dirty="0"/>
            </a:br>
            <a:r>
              <a:rPr lang="pl-PL" dirty="0"/>
              <a:t>- </a:t>
            </a:r>
            <a:r>
              <a:rPr lang="pl-PL" b="1" dirty="0"/>
              <a:t>zgodnie z harmonogramem</a:t>
            </a:r>
          </a:p>
          <a:p>
            <a:r>
              <a:rPr lang="pl-PL" dirty="0"/>
              <a:t>Wnioski o rozliczenie grantu składane </a:t>
            </a:r>
            <a:r>
              <a:rPr lang="pl-PL" b="1" dirty="0"/>
              <a:t>do 10 dni roboczych</a:t>
            </a:r>
            <a:r>
              <a:rPr lang="pl-PL" dirty="0"/>
              <a:t> od zakończenia okresu rozliczeniowego (nie dotyczy wniosku końcowego)</a:t>
            </a:r>
            <a:endParaRPr lang="pl-PL" b="1" dirty="0"/>
          </a:p>
          <a:p>
            <a:r>
              <a:rPr lang="pl-PL" dirty="0"/>
              <a:t>Składany za pomocą </a:t>
            </a:r>
            <a:r>
              <a:rPr lang="pl-PL" b="1" dirty="0"/>
              <a:t>generatora</a:t>
            </a:r>
          </a:p>
          <a:p>
            <a:r>
              <a:rPr lang="pl-PL" dirty="0" err="1"/>
              <a:t>Grantodawca</a:t>
            </a:r>
            <a:r>
              <a:rPr lang="pl-PL" dirty="0"/>
              <a:t> nie będzie sprawdzał dokumentów księgowych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194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F2333-DC94-478E-BC16-851FCBC8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03D29EA-D492-4E03-9D9F-9798F18DEEF8}"/>
              </a:ext>
            </a:extLst>
          </p:cNvPr>
          <p:cNvSpPr txBox="1">
            <a:spLocks/>
          </p:cNvSpPr>
          <p:nvPr/>
        </p:nvSpPr>
        <p:spPr>
          <a:xfrm>
            <a:off x="457199" y="1935479"/>
            <a:ext cx="8408577" cy="492252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05740" indent="-20574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80060" indent="-185166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185166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91540" indent="-157734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97280" indent="-157734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Wniosek o rozliczenie grantu:</a:t>
            </a:r>
          </a:p>
          <a:p>
            <a:pPr lvl="1"/>
            <a:r>
              <a:rPr lang="pl-PL" dirty="0"/>
              <a:t>postęp rzeczowy</a:t>
            </a:r>
          </a:p>
          <a:p>
            <a:pPr lvl="1"/>
            <a:r>
              <a:rPr lang="pl-PL" dirty="0"/>
              <a:t>wskaźniki</a:t>
            </a:r>
          </a:p>
          <a:p>
            <a:pPr lvl="1"/>
            <a:r>
              <a:rPr lang="pl-PL" dirty="0"/>
              <a:t>opis „działań równościowych” zaplanowanych we wniosku</a:t>
            </a:r>
          </a:p>
          <a:p>
            <a:pPr lvl="1"/>
            <a:r>
              <a:rPr lang="pl-PL" dirty="0"/>
              <a:t>wpływ realizacji projektu na sytuacje osób z niepełnosprawnościami</a:t>
            </a:r>
          </a:p>
          <a:p>
            <a:pPr lvl="1"/>
            <a:r>
              <a:rPr lang="pl-PL" dirty="0"/>
              <a:t>trudności i problemy napotkane w trakcie realizacji projektu …w szczególności w realizacji zasady równości szans kobiet i mężczyzn</a:t>
            </a:r>
          </a:p>
          <a:p>
            <a:pPr lvl="1"/>
            <a:r>
              <a:rPr lang="pl-PL" dirty="0"/>
              <a:t>planowany dalszy przebieg projektu</a:t>
            </a:r>
          </a:p>
          <a:p>
            <a:pPr lvl="1"/>
            <a:r>
              <a:rPr lang="pl-PL" b="1" dirty="0"/>
              <a:t>załączniki</a:t>
            </a:r>
          </a:p>
        </p:txBody>
      </p:sp>
    </p:spTree>
    <p:extLst>
      <p:ext uri="{BB962C8B-B14F-4D97-AF65-F5344CB8AC3E}">
        <p14:creationId xmlns:p14="http://schemas.microsoft.com/office/powerpoint/2010/main" val="32200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zrzut ekranu&#10;&#10;Opis wygenerowany automatycznie">
            <a:extLst>
              <a:ext uri="{FF2B5EF4-FFF2-40B4-BE49-F238E27FC236}">
                <a16:creationId xmlns:a16="http://schemas.microsoft.com/office/drawing/2014/main" id="{2AB6BA7C-32C8-49E0-AD90-E672C6C49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0" y="891541"/>
            <a:ext cx="6982900" cy="5768022"/>
          </a:xfrm>
        </p:spPr>
      </p:pic>
    </p:spTree>
    <p:extLst>
      <p:ext uri="{BB962C8B-B14F-4D97-AF65-F5344CB8AC3E}">
        <p14:creationId xmlns:p14="http://schemas.microsoft.com/office/powerpoint/2010/main" val="20298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20F14DB6-5404-42F7-9288-4278BC63E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6" y="1353944"/>
            <a:ext cx="7477819" cy="45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ACDC5CC-FB1E-4525-BEC5-86CD75833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07" y="879182"/>
            <a:ext cx="6106377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4C4EB4-1334-4A46-8F32-659E4BC1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Limit 4000 znaków na każde pole opisowe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92BF28B-E91B-4FD8-86C5-90FC7A37E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2" y="1428502"/>
            <a:ext cx="5982535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278DD7-B3C7-49A7-BAAC-861C72D6B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7" y="1213430"/>
            <a:ext cx="8888065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619B231-0EE2-4860-8158-0152FF076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" y="1241595"/>
            <a:ext cx="9011908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74FD659-5725-4C82-AB51-2D1ECC5BC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2" y="764070"/>
            <a:ext cx="4772867" cy="6093929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27FE2E1-5677-4137-B69D-97395FA018CB}"/>
              </a:ext>
            </a:extLst>
          </p:cNvPr>
          <p:cNvCxnSpPr/>
          <p:nvPr/>
        </p:nvCxnSpPr>
        <p:spPr>
          <a:xfrm>
            <a:off x="3011557" y="3190461"/>
            <a:ext cx="3985591" cy="327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upa 17">
            <a:extLst>
              <a:ext uri="{FF2B5EF4-FFF2-40B4-BE49-F238E27FC236}">
                <a16:creationId xmlns:a16="http://schemas.microsoft.com/office/drawing/2014/main" id="{941B8149-414C-4E15-9341-F9A210DE70AD}"/>
              </a:ext>
            </a:extLst>
          </p:cNvPr>
          <p:cNvGrpSpPr/>
          <p:nvPr/>
        </p:nvGrpSpPr>
        <p:grpSpPr>
          <a:xfrm>
            <a:off x="6819295" y="1127884"/>
            <a:ext cx="177853" cy="180014"/>
            <a:chOff x="6912769" y="1123122"/>
            <a:chExt cx="177853" cy="180014"/>
          </a:xfrm>
        </p:grpSpPr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2CCCC534-4756-410F-8840-1377566099F7}"/>
                </a:ext>
              </a:extLst>
            </p:cNvPr>
            <p:cNvCxnSpPr>
              <a:cxnSpLocks/>
            </p:cNvCxnSpPr>
            <p:nvPr/>
          </p:nvCxnSpPr>
          <p:spPr>
            <a:xfrm>
              <a:off x="6912769" y="1123122"/>
              <a:ext cx="177853" cy="1800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BC72C1C-9546-42E4-9383-72136264A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2769" y="1123122"/>
              <a:ext cx="177853" cy="1800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Dymek mowy: prostokąt 19">
            <a:extLst>
              <a:ext uri="{FF2B5EF4-FFF2-40B4-BE49-F238E27FC236}">
                <a16:creationId xmlns:a16="http://schemas.microsoft.com/office/drawing/2014/main" id="{7E9BF04B-A4B0-4EB3-A2C1-C8EB6F29FD6B}"/>
              </a:ext>
            </a:extLst>
          </p:cNvPr>
          <p:cNvSpPr/>
          <p:nvPr/>
        </p:nvSpPr>
        <p:spPr>
          <a:xfrm>
            <a:off x="7383780" y="2621280"/>
            <a:ext cx="1630680" cy="807720"/>
          </a:xfrm>
          <a:prstGeom prst="wedgeRectCallout">
            <a:avLst>
              <a:gd name="adj1" fmla="val -58426"/>
              <a:gd name="adj2" fmla="val 323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Dotyczy wniosku o płatność końcową</a:t>
            </a:r>
          </a:p>
        </p:txBody>
      </p:sp>
    </p:spTree>
    <p:extLst>
      <p:ext uri="{BB962C8B-B14F-4D97-AF65-F5344CB8AC3E}">
        <p14:creationId xmlns:p14="http://schemas.microsoft.com/office/powerpoint/2010/main" val="37719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D3507-B0FE-4022-B338-A452707E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Kwota uproszczona (ryczałt)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4D2198-D431-438B-AD97-CEABEB031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Uzgodniona za wykonanie określonego w projekcie zadania</a:t>
            </a:r>
          </a:p>
          <a:p>
            <a:r>
              <a:rPr lang="pl-PL" dirty="0"/>
              <a:t>Składają się wszystkie wydatki, które są niezbędne do zrealizowania danego zadania w projekcie i które zostały wykazane w szczegółowym budżecie projektu</a:t>
            </a:r>
          </a:p>
          <a:p>
            <a:r>
              <a:rPr lang="pl-PL" dirty="0"/>
              <a:t>Zastosowanie kwot ryczałtowych w projekcie oznacza, że</a:t>
            </a:r>
            <a:br>
              <a:rPr lang="pl-PL" dirty="0"/>
            </a:br>
            <a:r>
              <a:rPr lang="pl-PL" b="1" dirty="0"/>
              <a:t>nie będzie on rozliczany na podstawie faktycznie poniesionych wydatków</a:t>
            </a:r>
          </a:p>
          <a:p>
            <a:r>
              <a:rPr lang="pl-PL" dirty="0"/>
              <a:t>Zapłata nastąpi w przypadku, gdy </a:t>
            </a:r>
            <a:r>
              <a:rPr lang="pl-PL" b="1" dirty="0"/>
              <a:t>osiągnięte zostaną wskaźniki</a:t>
            </a:r>
            <a:r>
              <a:rPr lang="pl-PL" dirty="0"/>
              <a:t> określone dla danego projektu objętego kwotą ryczałtową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41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B0F1071-EB8E-41CD-8196-7DC2252CD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5" y="977204"/>
            <a:ext cx="6189382" cy="58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Rozliczanie kwoty uproszczonej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Warunki zatwierdzenia wniosku i wypłaty transzy:</a:t>
            </a:r>
          </a:p>
          <a:p>
            <a:pPr lvl="1"/>
            <a:r>
              <a:rPr lang="pl-PL" dirty="0"/>
              <a:t>prawidłowy i kompletny wniosek</a:t>
            </a:r>
          </a:p>
          <a:p>
            <a:pPr lvl="1"/>
            <a:r>
              <a:rPr lang="pl-PL" dirty="0"/>
              <a:t>złożenie kopii potwierdzeń odbiorów sprzętu / prac</a:t>
            </a:r>
          </a:p>
          <a:p>
            <a:pPr lvl="1"/>
            <a:r>
              <a:rPr lang="pl-PL" dirty="0"/>
              <a:t>złożenie informacji o uczestnikach projektu</a:t>
            </a:r>
          </a:p>
          <a:p>
            <a:pPr lvl="1"/>
            <a:r>
              <a:rPr lang="pl-PL" dirty="0"/>
              <a:t>złożenie dokumentów potwierdzających wykonanie wskaźników</a:t>
            </a:r>
          </a:p>
          <a:p>
            <a:pPr lvl="1"/>
            <a:r>
              <a:rPr lang="pl-PL" dirty="0"/>
              <a:t>dokonanie przez LGD poświadczenia realizacji projektu</a:t>
            </a:r>
          </a:p>
          <a:p>
            <a:pPr lvl="1"/>
            <a:r>
              <a:rPr lang="pl-PL" dirty="0"/>
              <a:t>dostępność środków na koncie LGD</a:t>
            </a:r>
          </a:p>
          <a:p>
            <a:pPr lvl="1"/>
            <a:r>
              <a:rPr lang="pl-PL" dirty="0"/>
              <a:t>ustanowienie zabezpieczenia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E1AED-7453-4FD1-B2B0-B6BF4922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Rozliczanie kwoty uproszczonej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24CF10-987C-4D5D-A4BA-E1A09DAE7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 toku weryfikacji wniosku LGD może:</a:t>
            </a:r>
          </a:p>
          <a:p>
            <a:pPr lvl="1"/>
            <a:r>
              <a:rPr lang="pl-PL" dirty="0"/>
              <a:t>wezwać </a:t>
            </a:r>
            <a:r>
              <a:rPr lang="pl-PL" dirty="0" err="1"/>
              <a:t>grantobiorcę</a:t>
            </a:r>
            <a:r>
              <a:rPr lang="pl-PL" dirty="0"/>
              <a:t> do poprawienia lub uzupełnienia wniosku</a:t>
            </a:r>
          </a:p>
          <a:p>
            <a:pPr lvl="1"/>
            <a:r>
              <a:rPr lang="pl-PL" dirty="0"/>
              <a:t>zażądać dodatkowych wyjaśnień (lub dokumentów) w terminie nie krótszym niż 7 dni kalendarzowych</a:t>
            </a:r>
          </a:p>
          <a:p>
            <a:pPr lvl="1"/>
            <a:r>
              <a:rPr lang="pl-PL" dirty="0"/>
              <a:t>samodzielnie poprawić lub uzupełnić wniosek (wyłącznie w zakresie oczywistych omyłek pisarskich i rachunkowych)</a:t>
            </a:r>
          </a:p>
        </p:txBody>
      </p:sp>
    </p:spTree>
    <p:extLst>
      <p:ext uri="{BB962C8B-B14F-4D97-AF65-F5344CB8AC3E}">
        <p14:creationId xmlns:p14="http://schemas.microsoft.com/office/powerpoint/2010/main" val="14992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5483D-C4EE-488D-BAA2-8F57E27D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Sprawozdawczość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90B8E2-C186-43F1-A4C6-F870BA7C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5505"/>
            <a:ext cx="8229600" cy="4360545"/>
          </a:xfrm>
        </p:spPr>
        <p:txBody>
          <a:bodyPr>
            <a:normAutofit/>
          </a:bodyPr>
          <a:lstStyle/>
          <a:p>
            <a:r>
              <a:rPr lang="pl-PL" dirty="0"/>
              <a:t>Składanie do LGD </a:t>
            </a:r>
            <a:br>
              <a:rPr lang="pl-PL" dirty="0"/>
            </a:br>
            <a:r>
              <a:rPr lang="pl-PL" b="1" u="sng" dirty="0"/>
              <a:t>harmonogramu udzielania wsparcia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raz na miesiąc, z wyprzedzeniem</a:t>
            </a:r>
            <a:br>
              <a:rPr lang="pl-PL" dirty="0"/>
            </a:br>
            <a:r>
              <a:rPr lang="pl-PL" dirty="0"/>
              <a:t>minimum 3 dni</a:t>
            </a:r>
          </a:p>
          <a:p>
            <a:r>
              <a:rPr lang="pl-PL" dirty="0"/>
              <a:t>Obowiązek systematycznego monitorowania przebiegu realizacji projektu oraz niezwłocznego, w terminie nie dłuższym niż 14 dni (…) informowania LGD o zaistniałych nieprawidłowościach lub o zamiarze zaprzestania realizacji projektu objętego grantem/ zagrożeniu niewykonania wskaźników</a:t>
            </a:r>
          </a:p>
        </p:txBody>
      </p:sp>
      <p:pic>
        <p:nvPicPr>
          <p:cNvPr id="5" name="Grafika 4" descr="Oko">
            <a:extLst>
              <a:ext uri="{FF2B5EF4-FFF2-40B4-BE49-F238E27FC236}">
                <a16:creationId xmlns:a16="http://schemas.microsoft.com/office/drawing/2014/main" id="{20392697-CB60-419C-8EAA-49696BE7A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7491" y="2211705"/>
            <a:ext cx="1366334" cy="13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Wniosek końcowy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/>
              <a:t>Składany jest w terminie 30 dni kalendarzowych od zakończenia projektu</a:t>
            </a:r>
          </a:p>
          <a:p>
            <a:r>
              <a:rPr lang="pl-PL" sz="2600" dirty="0"/>
              <a:t>Zatwierdzenie wniosku końcowego i rozliczenie płatności końcowej następuje po potwierdzeniu przez LGD w protokole z wizyty monitoringowej prawidłowej realizacji projektu objętego grantem lub usunięciu nieprawidłowości</a:t>
            </a:r>
          </a:p>
          <a:p>
            <a:r>
              <a:rPr lang="pl-PL" sz="2600" dirty="0"/>
              <a:t>Płatność w terminie nie dłuższym niż 14 dni roboczych od zatwierdzenia (pod warunkiem dostępności środków)</a:t>
            </a:r>
          </a:p>
          <a:p>
            <a:endParaRPr lang="pl-PL" sz="2600" dirty="0"/>
          </a:p>
        </p:txBody>
      </p:sp>
      <p:pic>
        <p:nvPicPr>
          <p:cNvPr id="5" name="Grafika 4" descr="Trofeum">
            <a:extLst>
              <a:ext uri="{FF2B5EF4-FFF2-40B4-BE49-F238E27FC236}">
                <a16:creationId xmlns:a16="http://schemas.microsoft.com/office/drawing/2014/main" id="{DBE603CF-99B1-4B6A-8C24-AD0200CA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700" y="5799268"/>
            <a:ext cx="8382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Wniosek końcowy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Niezrealizowanie wskaźników lub niespełnienia kryterium wyboru = </a:t>
            </a:r>
            <a:r>
              <a:rPr lang="pl-PL" b="1" dirty="0"/>
              <a:t>koszty </a:t>
            </a:r>
            <a:r>
              <a:rPr lang="pl-PL" b="1" dirty="0" err="1"/>
              <a:t>niekwalifikowalne</a:t>
            </a:r>
            <a:r>
              <a:rPr lang="pl-PL" dirty="0"/>
              <a:t> (zwrot całości lub części grantu)</a:t>
            </a:r>
          </a:p>
          <a:p>
            <a:r>
              <a:rPr lang="pl-PL" dirty="0"/>
              <a:t>Zwrot kwoty </a:t>
            </a:r>
            <a:r>
              <a:rPr lang="pl-PL" dirty="0" err="1"/>
              <a:t>niekwalifikowalnej</a:t>
            </a:r>
            <a:r>
              <a:rPr lang="pl-PL" dirty="0"/>
              <a:t> w terminie 30 dni od zatwierdzenia końcowego wniosku przez LGD</a:t>
            </a:r>
          </a:p>
          <a:p>
            <a:r>
              <a:rPr lang="pl-PL" dirty="0"/>
              <a:t>Procedura proporcjonalnego rozliczenia </a:t>
            </a:r>
          </a:p>
          <a:p>
            <a:endParaRPr lang="pl-PL" dirty="0"/>
          </a:p>
        </p:txBody>
      </p:sp>
      <p:pic>
        <p:nvPicPr>
          <p:cNvPr id="7" name="Grafika 6" descr="Tendencja spadkowa">
            <a:extLst>
              <a:ext uri="{FF2B5EF4-FFF2-40B4-BE49-F238E27FC236}">
                <a16:creationId xmlns:a16="http://schemas.microsoft.com/office/drawing/2014/main" id="{1BDD9840-CB14-4365-B5EB-8B2A5C1AA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2375" y="472440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DD51179-E347-4884-AA14-A815266D54CF}"/>
              </a:ext>
            </a:extLst>
          </p:cNvPr>
          <p:cNvSpPr txBox="1">
            <a:spLocks/>
          </p:cNvSpPr>
          <p:nvPr/>
        </p:nvSpPr>
        <p:spPr>
          <a:xfrm>
            <a:off x="457200" y="1370838"/>
            <a:ext cx="8229600" cy="918524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l-PL" sz="4800" b="1" dirty="0"/>
              <a:t>Informacja i promocja</a:t>
            </a:r>
          </a:p>
        </p:txBody>
      </p:sp>
      <p:pic>
        <p:nvPicPr>
          <p:cNvPr id="3" name="Grafika 2" descr="Megafon">
            <a:extLst>
              <a:ext uri="{FF2B5EF4-FFF2-40B4-BE49-F238E27FC236}">
                <a16:creationId xmlns:a16="http://schemas.microsoft.com/office/drawing/2014/main" id="{B8417764-06D5-468B-90B8-2C49256D8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0475" y="3082739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39EE6-3687-4994-85DB-85DA030C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453A43-AC42-4D48-B159-42B28B84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Oznaczanie znakiem UE, FE praz herbem województwa:</a:t>
            </a:r>
          </a:p>
          <a:p>
            <a:pPr lvl="1"/>
            <a:r>
              <a:rPr lang="pl-PL" dirty="0"/>
              <a:t>Wszystkich działań informacyjnych i promocyjnych</a:t>
            </a:r>
          </a:p>
          <a:p>
            <a:pPr lvl="1"/>
            <a:r>
              <a:rPr lang="pl-PL" dirty="0"/>
              <a:t>Wszystkich dokumentów projektu podawanych do wiadomości publicznej</a:t>
            </a:r>
          </a:p>
          <a:p>
            <a:pPr lvl="1"/>
            <a:r>
              <a:rPr lang="pl-PL" dirty="0"/>
              <a:t>Dokumentów i materiałów dla osób uczestniczących w projekcie</a:t>
            </a:r>
          </a:p>
          <a:p>
            <a:pPr lvl="1"/>
            <a:endParaRPr lang="pl-PL" dirty="0"/>
          </a:p>
          <a:p>
            <a:pPr marL="294894" lvl="1" indent="0">
              <a:buNone/>
            </a:pPr>
            <a:endParaRPr lang="pl-PL" dirty="0"/>
          </a:p>
        </p:txBody>
      </p:sp>
      <p:pic>
        <p:nvPicPr>
          <p:cNvPr id="1026" name="Obraz 5">
            <a:extLst>
              <a:ext uri="{FF2B5EF4-FFF2-40B4-BE49-F238E27FC236}">
                <a16:creationId xmlns:a16="http://schemas.microsoft.com/office/drawing/2014/main" id="{71EFECF2-2BB3-48A9-92B7-36D6BAF0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914013"/>
            <a:ext cx="6724650" cy="8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18D35E08-E497-447D-A2BA-BD88896F3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4822153"/>
            <a:ext cx="7600950" cy="7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FE0DF6-7365-4D20-8B4B-6382C339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Plakat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CF04A-3220-41FC-AE0F-89F25E00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4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Umieszczenia </a:t>
            </a:r>
            <a:r>
              <a:rPr lang="pl-PL" b="1" dirty="0"/>
              <a:t>przynajmniej jednego plakatu</a:t>
            </a:r>
            <a:r>
              <a:rPr lang="pl-PL" dirty="0"/>
              <a:t> o minimalnym formacie A3 lub odpowiednio tablicy informacyjnej w miejscu realizacji projektu objętego grantem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DFC915-CC2D-46FB-9D1B-DB8D4BEED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168264"/>
              </p:ext>
            </p:extLst>
          </p:nvPr>
        </p:nvGraphicFramePr>
        <p:xfrm>
          <a:off x="711274" y="3318019"/>
          <a:ext cx="7861226" cy="331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9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FE0DF6-7365-4D20-8B4B-6382C339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Plakat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CF04A-3220-41FC-AE0F-89F25E00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41545"/>
          </a:xfrm>
        </p:spPr>
        <p:txBody>
          <a:bodyPr>
            <a:normAutofit/>
          </a:bodyPr>
          <a:lstStyle/>
          <a:p>
            <a:r>
              <a:rPr lang="pl-PL" dirty="0"/>
              <a:t>Plakatem może być wydrukowany arkusz papieru o minimalnym rozmiarze A3 (arkusz o wymiarach 297×420 mm). </a:t>
            </a:r>
          </a:p>
          <a:p>
            <a:r>
              <a:rPr lang="pl-PL" dirty="0"/>
              <a:t>Może być też wykonany z innego, trwalszego tworzywa, np. z plastiku. </a:t>
            </a:r>
          </a:p>
          <a:p>
            <a:r>
              <a:rPr lang="pl-PL" dirty="0"/>
              <a:t>Pod warunkiem zachowania minimalnego obowiązkowego rozmiaru może mieć formę plansz informacyjnych, stojaków reklamowych itp.</a:t>
            </a:r>
          </a:p>
          <a:p>
            <a:r>
              <a:rPr lang="pl-PL" dirty="0"/>
              <a:t>Plakat należy umieścić </a:t>
            </a:r>
            <a:r>
              <a:rPr lang="pl-PL" b="1" dirty="0"/>
              <a:t>w widocznym </a:t>
            </a:r>
            <a:r>
              <a:rPr lang="pl-PL" dirty="0"/>
              <a:t>i </a:t>
            </a:r>
            <a:r>
              <a:rPr lang="pl-PL" b="1" dirty="0"/>
              <a:t>dostępnym publicznie </a:t>
            </a:r>
            <a:r>
              <a:rPr lang="pl-PL" dirty="0"/>
              <a:t>miejscu</a:t>
            </a:r>
          </a:p>
          <a:p>
            <a:r>
              <a:rPr lang="pl-PL" dirty="0"/>
              <a:t>Plakat musi być umieszczony </a:t>
            </a:r>
            <a:r>
              <a:rPr lang="pl-PL" b="1" dirty="0"/>
              <a:t>nie później niż miesiąc </a:t>
            </a:r>
            <a:r>
              <a:rPr lang="pl-PL" dirty="0"/>
              <a:t>od uzyskania dofinansowania do zakończenia projektu</a:t>
            </a:r>
          </a:p>
        </p:txBody>
      </p:sp>
    </p:spTree>
    <p:extLst>
      <p:ext uri="{BB962C8B-B14F-4D97-AF65-F5344CB8AC3E}">
        <p14:creationId xmlns:p14="http://schemas.microsoft.com/office/powerpoint/2010/main" val="37113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C09CBC-CEFD-4465-8D80-4A86D87A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04088"/>
            <a:ext cx="8543925" cy="918524"/>
          </a:xfrm>
        </p:spPr>
        <p:txBody>
          <a:bodyPr>
            <a:normAutofit/>
          </a:bodyPr>
          <a:lstStyle/>
          <a:p>
            <a:r>
              <a:rPr lang="pl-PL" dirty="0"/>
              <a:t>Grant - rozliczanie kosztami uproszczonymi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7EEE9-96E8-468C-961A-2262BD78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543924" cy="4389120"/>
          </a:xfrm>
        </p:spPr>
        <p:txBody>
          <a:bodyPr>
            <a:normAutofit/>
          </a:bodyPr>
          <a:lstStyle/>
          <a:p>
            <a:r>
              <a:rPr lang="pl-PL" b="1" dirty="0"/>
              <a:t>Koncentracja na celu i rezultatach projektu</a:t>
            </a:r>
          </a:p>
          <a:p>
            <a:r>
              <a:rPr lang="pl-PL" dirty="0"/>
              <a:t>Zmniejszenie złożoności realizacji i obciążeń administracyjnych</a:t>
            </a:r>
          </a:p>
          <a:p>
            <a:r>
              <a:rPr lang="pl-PL" dirty="0"/>
              <a:t>Obniża prawdopodobieństwo popełnienia błędu</a:t>
            </a:r>
          </a:p>
          <a:p>
            <a:r>
              <a:rPr lang="pl-PL" dirty="0"/>
              <a:t>Ułatwia dostęp do środków europejskich </a:t>
            </a:r>
            <a:r>
              <a:rPr lang="pl-PL" b="1" dirty="0"/>
              <a:t>drobnym beneficjentom</a:t>
            </a:r>
          </a:p>
          <a:p>
            <a:r>
              <a:rPr lang="pl-PL" b="1" dirty="0"/>
              <a:t>Upraszcza</a:t>
            </a:r>
            <a:r>
              <a:rPr lang="pl-PL" dirty="0"/>
              <a:t> proces zarządzania projektem</a:t>
            </a:r>
          </a:p>
          <a:p>
            <a:r>
              <a:rPr lang="pl-PL" dirty="0"/>
              <a:t>Znosi konieczność śledzenia każdego euro przez instytucje kontrolujące</a:t>
            </a:r>
          </a:p>
          <a:p>
            <a:r>
              <a:rPr lang="pl-PL" dirty="0"/>
              <a:t>Bazuje na pozytywnych doświadczeniach perspektywy 2007-2013</a:t>
            </a:r>
          </a:p>
          <a:p>
            <a:r>
              <a:rPr lang="pl-PL" dirty="0"/>
              <a:t>Rekomendowane przez ETO</a:t>
            </a:r>
          </a:p>
        </p:txBody>
      </p:sp>
    </p:spTree>
    <p:extLst>
      <p:ext uri="{BB962C8B-B14F-4D97-AF65-F5344CB8AC3E}">
        <p14:creationId xmlns:p14="http://schemas.microsoft.com/office/powerpoint/2010/main" val="18412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C36BAD-2746-4DDC-9C5B-55F5EC8B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7ACC42-68F3-4461-93A1-ED55EAF24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Jeśli beneficjent </a:t>
            </a:r>
            <a:r>
              <a:rPr lang="pl-PL" b="1" dirty="0"/>
              <a:t>posiada</a:t>
            </a:r>
            <a:r>
              <a:rPr lang="pl-PL" dirty="0"/>
              <a:t> </a:t>
            </a:r>
            <a:r>
              <a:rPr lang="pl-PL" b="1" dirty="0"/>
              <a:t>stronę internetową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znak Funduszy Europejskich,</a:t>
            </a:r>
          </a:p>
          <a:p>
            <a:pPr lvl="1"/>
            <a:r>
              <a:rPr lang="pl-PL" dirty="0"/>
              <a:t>barwy Rzeczypospolitej Polskiej,</a:t>
            </a:r>
          </a:p>
          <a:p>
            <a:pPr lvl="1"/>
            <a:r>
              <a:rPr lang="pl-PL" dirty="0"/>
              <a:t>znak Unii Europejskiej, </a:t>
            </a:r>
          </a:p>
          <a:p>
            <a:pPr lvl="1"/>
            <a:r>
              <a:rPr lang="pl-PL" dirty="0"/>
              <a:t>herb województwa kujawsko-pomorskiego,</a:t>
            </a:r>
          </a:p>
          <a:p>
            <a:pPr lvl="1"/>
            <a:r>
              <a:rPr lang="pl-PL" dirty="0"/>
              <a:t>krótki opis projektu:</a:t>
            </a:r>
          </a:p>
          <a:p>
            <a:pPr marL="809625" lvl="2" indent="-184150">
              <a:buFont typeface="Wingdings" panose="05000000000000000000" pitchFamily="2" charset="2"/>
              <a:buChar char="Ø"/>
            </a:pPr>
            <a:r>
              <a:rPr lang="pl-PL" sz="2200" dirty="0"/>
              <a:t>cele projektu</a:t>
            </a:r>
          </a:p>
          <a:p>
            <a:pPr marL="809625" lvl="2" indent="-184150">
              <a:buFont typeface="Wingdings" panose="05000000000000000000" pitchFamily="2" charset="2"/>
              <a:buChar char="Ø"/>
            </a:pPr>
            <a:r>
              <a:rPr lang="pl-PL" sz="2200" dirty="0"/>
              <a:t>planowane efekty</a:t>
            </a:r>
          </a:p>
          <a:p>
            <a:pPr marL="809625" lvl="2" indent="-184150">
              <a:buFont typeface="Wingdings" panose="05000000000000000000" pitchFamily="2" charset="2"/>
              <a:buChar char="Ø"/>
            </a:pPr>
            <a:r>
              <a:rPr lang="pl-PL" sz="2200" dirty="0"/>
              <a:t>wartość projektu</a:t>
            </a:r>
            <a:endParaRPr lang="pl-PL" sz="2200" dirty="0">
              <a:highlight>
                <a:srgbClr val="FFFF00"/>
              </a:highlight>
            </a:endParaRPr>
          </a:p>
          <a:p>
            <a:pPr marL="809625" lvl="2" indent="-184150">
              <a:buFont typeface="Wingdings" panose="05000000000000000000" pitchFamily="2" charset="2"/>
              <a:buChar char="Ø"/>
            </a:pPr>
            <a:r>
              <a:rPr lang="pl-PL" sz="2200" dirty="0"/>
              <a:t>wkład Funduszy Europejskich</a:t>
            </a:r>
          </a:p>
          <a:p>
            <a:pPr lvl="1"/>
            <a:endParaRPr lang="pl-PL" dirty="0"/>
          </a:p>
          <a:p>
            <a:pPr marL="294894" lvl="1" indent="0">
              <a:buNone/>
            </a:pPr>
            <a:endParaRPr lang="pl-PL" dirty="0"/>
          </a:p>
          <a:p>
            <a:pPr marL="294894" lvl="1" indent="0">
              <a:buNone/>
            </a:pPr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3D050-00ED-4B19-8DF5-EDE59B90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065BB-37CA-418E-94C8-C8C81EEED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endParaRPr lang="pl-PL" sz="2200" dirty="0"/>
          </a:p>
          <a:p>
            <a:pPr marL="0" indent="0" algn="ctr">
              <a:buNone/>
            </a:pPr>
            <a:r>
              <a:rPr lang="pl-PL" sz="2200" dirty="0"/>
              <a:t>Jeśli nie ma takiej możliwości, w widocznym miejscu należy umieścić flagę UE tylko z napisem Unia Europejska, np.: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F09142B-D7A1-4A32-8A25-20FF9831145A}"/>
              </a:ext>
            </a:extLst>
          </p:cNvPr>
          <p:cNvSpPr/>
          <p:nvPr/>
        </p:nvSpPr>
        <p:spPr>
          <a:xfrm>
            <a:off x="257175" y="2400300"/>
            <a:ext cx="8686800" cy="1409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Komisja Europejska wymaga, aby flaga UE z napisem Unia Europejska</a:t>
            </a:r>
            <a:b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była widoczna w momencie wejścia użytkownika na stronę internetową, to znaczy bez konieczności przewijania strony w dół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4DB3FB1-3BF0-4B7D-BBF6-C3CE46631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34" y="5465825"/>
            <a:ext cx="1636018" cy="10953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FD47591-F304-48F7-AB1E-3DF674171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80" y="5465826"/>
            <a:ext cx="2632726" cy="8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A61FE3-47F7-42C2-A9A3-E521C990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1255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Zestaw </a:t>
            </a:r>
            <a:r>
              <a:rPr lang="pl-PL" b="1" dirty="0"/>
              <a:t>w kolorze i z barwami RP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plakaty, billboardy</a:t>
            </a:r>
          </a:p>
          <a:p>
            <a:pPr lvl="1"/>
            <a:r>
              <a:rPr lang="pl-PL" dirty="0"/>
              <a:t>tabliczki i naklejki informacyjne</a:t>
            </a:r>
          </a:p>
          <a:p>
            <a:pPr lvl="1"/>
            <a:r>
              <a:rPr lang="pl-PL" dirty="0"/>
              <a:t>strony internetowe</a:t>
            </a:r>
          </a:p>
          <a:p>
            <a:pPr lvl="1"/>
            <a:r>
              <a:rPr lang="pl-PL" dirty="0"/>
              <a:t>publikacje elektroniczne, np. materiały video, animacje, prezentacje, newslettery, mailing</a:t>
            </a:r>
          </a:p>
          <a:p>
            <a:pPr lvl="1"/>
            <a:r>
              <a:rPr lang="pl-PL" dirty="0"/>
              <a:t>publikacje i materiały drukowane, np. foldery, informatory, certyfikaty zaświadczenia, dyplomy, zaproszenia, programy szkoleń, itp.</a:t>
            </a:r>
          </a:p>
          <a:p>
            <a:pPr lvl="1"/>
            <a:r>
              <a:rPr lang="pl-PL" dirty="0"/>
              <a:t>korespondencja drukowana, jeśli papier firmowy jest wykonany w wersji kolorowej</a:t>
            </a:r>
          </a:p>
          <a:p>
            <a:pPr lvl="1"/>
            <a:r>
              <a:rPr lang="pl-PL" dirty="0"/>
              <a:t>materiały </a:t>
            </a:r>
            <a:r>
              <a:rPr lang="pl-PL" dirty="0" err="1"/>
              <a:t>brandingowe</a:t>
            </a:r>
            <a:r>
              <a:rPr lang="pl-PL" dirty="0"/>
              <a:t> i wystawowe, np. baner, stand, </a:t>
            </a:r>
            <a:r>
              <a:rPr lang="pl-PL" dirty="0" err="1"/>
              <a:t>roll-up</a:t>
            </a:r>
            <a:r>
              <a:rPr lang="pl-PL" dirty="0"/>
              <a:t>, ścianki, namioty i stoiska wystawowe, itp.</a:t>
            </a:r>
          </a:p>
          <a:p>
            <a:pPr lvl="1"/>
            <a:r>
              <a:rPr lang="pl-PL" dirty="0"/>
              <a:t>materiały promocyjne</a:t>
            </a:r>
          </a:p>
        </p:txBody>
      </p:sp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07CE313B-19C4-4CF5-9616-870136A5F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234427"/>
            <a:ext cx="8439150" cy="8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C7C00-9DCE-4EBA-95B6-637B1F5A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Zestaw </a:t>
            </a:r>
            <a:r>
              <a:rPr lang="pl-PL" b="1" dirty="0"/>
              <a:t>mono/achromatyczny, bez barw RP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nie ma ogólnodostępnych możliwości technicznych zastosowania oznaczeń </a:t>
            </a:r>
            <a:r>
              <a:rPr lang="pl-PL" dirty="0" err="1"/>
              <a:t>pełnokolorowych</a:t>
            </a:r>
            <a:r>
              <a:rPr lang="pl-PL" dirty="0"/>
              <a:t>, np. ze względu na materiał, z którego wykonano przedmiot</a:t>
            </a:r>
          </a:p>
          <a:p>
            <a:pPr lvl="1"/>
            <a:r>
              <a:rPr lang="pl-PL" dirty="0"/>
              <a:t>jeżeli zastosowanie technik </a:t>
            </a:r>
            <a:r>
              <a:rPr lang="pl-PL" dirty="0" err="1"/>
              <a:t>pełnokolorowych</a:t>
            </a:r>
            <a:r>
              <a:rPr lang="pl-PL" dirty="0"/>
              <a:t> znacznie podniosłoby koszty</a:t>
            </a:r>
          </a:p>
          <a:p>
            <a:pPr lvl="1"/>
            <a:r>
              <a:rPr lang="pl-PL" dirty="0"/>
              <a:t>np. korespondencja drukowana, jeżeli np. papier firmowy jest wykonany w wersji achromatycznej lub monochromatycznej,</a:t>
            </a:r>
          </a:p>
          <a:p>
            <a:pPr lvl="1"/>
            <a:r>
              <a:rPr lang="pl-PL" dirty="0"/>
              <a:t>dokumentacja projektowa (np. dokumenty przetargowe, umowy, ogłoszenia, opisy stanowisk pracy).</a:t>
            </a:r>
          </a:p>
          <a:p>
            <a:pPr lvl="1"/>
            <a:endParaRPr lang="pl-PL" dirty="0"/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10325283-663C-451C-8566-8CB388AC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155544"/>
            <a:ext cx="7067550" cy="88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5F2ADD-2B91-437B-A1CE-51B88E1F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A40519-F294-4C2B-8F16-56D47C19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293871"/>
          </a:xfrm>
        </p:spPr>
        <p:txBody>
          <a:bodyPr>
            <a:normAutofit/>
          </a:bodyPr>
          <a:lstStyle/>
          <a:p>
            <a:r>
              <a:rPr lang="pl-PL" sz="2200" dirty="0"/>
              <a:t>Informowanie uczestników projektu, m.in. oznaczanie warsztatów, szkoleń, wystaw, targów, itp. (plakaty, stojaki, plansze)</a:t>
            </a:r>
          </a:p>
          <a:p>
            <a:r>
              <a:rPr lang="pl-PL" sz="2200" dirty="0"/>
              <a:t>Działania informacyjne i promocyjne prowadzonych w ramach projektu objętego grantem trzeba </a:t>
            </a:r>
            <a:r>
              <a:rPr lang="pl-PL" sz="2200" b="1" dirty="0"/>
              <a:t>dokumentować, </a:t>
            </a:r>
            <a:r>
              <a:rPr lang="pl-PL" sz="2200" dirty="0"/>
              <a:t>np.:</a:t>
            </a:r>
          </a:p>
          <a:p>
            <a:pPr lvl="1"/>
            <a:r>
              <a:rPr lang="pl-PL" sz="2200" dirty="0"/>
              <a:t>przykładowy zestaw materiałów informacyjnych, ulotek</a:t>
            </a:r>
          </a:p>
          <a:p>
            <a:pPr lvl="1"/>
            <a:r>
              <a:rPr lang="pl-PL" sz="2200" dirty="0"/>
              <a:t>kserokopia materiałów prasowych</a:t>
            </a:r>
          </a:p>
          <a:p>
            <a:pPr lvl="1"/>
            <a:r>
              <a:rPr lang="pl-PL" sz="2200" dirty="0"/>
              <a:t>zdjęcia biura projektu, miejsca realizacji (plakat)</a:t>
            </a:r>
          </a:p>
          <a:p>
            <a:pPr lvl="1"/>
            <a:r>
              <a:rPr lang="pl-PL" sz="2200" dirty="0"/>
              <a:t>zrzuty ekranu lub wydruki z portali internetowych, strony www grantobiorcy</a:t>
            </a:r>
          </a:p>
          <a:p>
            <a:endParaRPr lang="pl-PL" sz="22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F9B021F-8503-4C1A-B83A-ADA8FD93F886}"/>
              </a:ext>
            </a:extLst>
          </p:cNvPr>
          <p:cNvSpPr/>
          <p:nvPr/>
        </p:nvSpPr>
        <p:spPr>
          <a:xfrm>
            <a:off x="1647824" y="5525262"/>
            <a:ext cx="6010275" cy="10169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Szczegółowe dyspozycje dot. promocji zawarte są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załączniku do Umowy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„Obowiązki informacyjne”</a:t>
            </a:r>
          </a:p>
        </p:txBody>
      </p:sp>
    </p:spTree>
    <p:extLst>
      <p:ext uri="{BB962C8B-B14F-4D97-AF65-F5344CB8AC3E}">
        <p14:creationId xmlns:p14="http://schemas.microsoft.com/office/powerpoint/2010/main" val="41500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C91C5-F61E-4AB4-BB03-442C642A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478C99-913E-4071-90EF-C9FA16A3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err="1"/>
              <a:t>Grantobiorca</a:t>
            </a:r>
            <a:r>
              <a:rPr lang="pl-PL" dirty="0"/>
              <a:t> jest ponadto zobowiązany do stosowania znaku firmowego (logo) LGD na wszystkich dokumentach oraz podczas działań realizowanych w ramach projektu: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8FC7C9-3DDE-435C-A1FA-06FB58319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87" y="3695700"/>
            <a:ext cx="292422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4E0BB53-75A2-4518-8F69-C4000D06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5107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1900" dirty="0"/>
              <a:t>Projekt „Wsparcie kobiet i mężczyzn w wieku 45+ zagrożonych bezrobociem i wykluczeniem” jest wdrażany w ramach Osi 9 Regionalnego Programu Operacyjnego, w ramach Poddziałania 9.2.1 Aktywne włączanie społeczne, i współfinansowany ze środków Unii Europejskiej oraz budżetu państwa. Wartość projektu 500.000, kwota dofinansowania Unii Europejskiej wynosi 85% tj. 425.000 zł.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30F1AA-78BD-47B6-888F-F0DB09D876FA}"/>
              </a:ext>
            </a:extLst>
          </p:cNvPr>
          <p:cNvSpPr/>
          <p:nvPr/>
        </p:nvSpPr>
        <p:spPr>
          <a:xfrm>
            <a:off x="1285875" y="1181100"/>
            <a:ext cx="6248400" cy="2247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94894" lvl="1" indent="0" algn="ctr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Nie ma obowiązku zamieszczania dodatkowej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informacji słownej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 Programie oraz o Europejskim Funduszu Społecznym współfinansującym projekt</a:t>
            </a:r>
          </a:p>
        </p:txBody>
      </p:sp>
      <p:sp>
        <p:nvSpPr>
          <p:cNvPr id="9" name="Znak mnożenia 8">
            <a:extLst>
              <a:ext uri="{FF2B5EF4-FFF2-40B4-BE49-F238E27FC236}">
                <a16:creationId xmlns:a16="http://schemas.microsoft.com/office/drawing/2014/main" id="{74A072D0-8296-43A1-BF76-907CFFF6C6E6}"/>
              </a:ext>
            </a:extLst>
          </p:cNvPr>
          <p:cNvSpPr/>
          <p:nvPr/>
        </p:nvSpPr>
        <p:spPr>
          <a:xfrm>
            <a:off x="-381001" y="3647627"/>
            <a:ext cx="9629775" cy="2591248"/>
          </a:xfrm>
          <a:prstGeom prst="mathMultiply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1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BBFBF9-F7D5-4BDE-AA03-A974D6EC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- 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7CC961-4D01-4BFF-8DDD-CE2C9169F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l-PL" sz="1900" b="1" dirty="0"/>
              <a:t>Umieszczenie zestawu znaków:</a:t>
            </a:r>
            <a:endParaRPr lang="pl-PL" sz="1900" dirty="0"/>
          </a:p>
          <a:p>
            <a:pPr lvl="1"/>
            <a:r>
              <a:rPr lang="pl-PL" sz="1900" b="1" dirty="0"/>
              <a:t>wszystkie działania informacyjne i promocyjne dotyczące projektu</a:t>
            </a:r>
            <a:r>
              <a:rPr lang="pl-PL" sz="1900" dirty="0"/>
              <a:t> np. ulotki, broszury, publikacje, notatki prasowe, strony internetowe, newslettery, mailing, materiały filmowe, materiały promocyjne, konferencje, spotkania</a:t>
            </a:r>
          </a:p>
          <a:p>
            <a:pPr lvl="1"/>
            <a:r>
              <a:rPr lang="pl-PL" sz="1900" b="1" dirty="0"/>
              <a:t>wszystkie dokumenty związane z realizacją projektu, podawane wiadomości publicznej</a:t>
            </a:r>
            <a:r>
              <a:rPr lang="pl-PL" sz="1900" dirty="0"/>
              <a:t>, np. ogłoszenia, wzory umów, wniosków</a:t>
            </a:r>
          </a:p>
          <a:p>
            <a:pPr lvl="1"/>
            <a:r>
              <a:rPr lang="pl-PL" sz="1900" b="1" dirty="0"/>
              <a:t>dokumenty i materiały dla osób i podmiotów uczestniczących w projekcie</a:t>
            </a:r>
            <a:r>
              <a:rPr lang="pl-PL" sz="1900" dirty="0"/>
              <a:t>, np. zaświadczenia, certyfikaty, zaproszenia, materiały informacyjne, programy szkoleń i warsztatów, listy obecności, prezentacje multimedialne;</a:t>
            </a:r>
          </a:p>
          <a:p>
            <a:pPr lvl="0"/>
            <a:r>
              <a:rPr lang="pl-PL" sz="1900" b="1" dirty="0"/>
              <a:t>Umieszczenie plakatu </a:t>
            </a:r>
            <a:r>
              <a:rPr lang="pl-PL" sz="1900" dirty="0"/>
              <a:t>w miejscu realizacji projektu;</a:t>
            </a:r>
          </a:p>
          <a:p>
            <a:pPr lvl="0"/>
            <a:r>
              <a:rPr lang="pl-PL" sz="1900" b="1" dirty="0"/>
              <a:t>Umieszczenie opisu projektu na stronie internetowej</a:t>
            </a:r>
            <a:r>
              <a:rPr lang="pl-PL" sz="1900" dirty="0"/>
              <a:t> (jeśli istnieje);</a:t>
            </a:r>
          </a:p>
          <a:p>
            <a:pPr lvl="0"/>
            <a:r>
              <a:rPr lang="pl-PL" sz="1900" b="1" dirty="0"/>
              <a:t>Przekazywanie osobom i podmiotom uczestniczącym w projekcie informacji, że projekt uzyskał dofinansowanie</a:t>
            </a:r>
            <a:r>
              <a:rPr lang="pl-PL" sz="1900" dirty="0"/>
              <a:t>, np. w formie odpowiedniego oznakowania warsztatów, szkoleń, wystaw;</a:t>
            </a:r>
          </a:p>
        </p:txBody>
      </p:sp>
    </p:spTree>
    <p:extLst>
      <p:ext uri="{BB962C8B-B14F-4D97-AF65-F5344CB8AC3E}">
        <p14:creationId xmlns:p14="http://schemas.microsoft.com/office/powerpoint/2010/main" val="6315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DD51179-E347-4884-AA14-A815266D54CF}"/>
              </a:ext>
            </a:extLst>
          </p:cNvPr>
          <p:cNvSpPr txBox="1">
            <a:spLocks/>
          </p:cNvSpPr>
          <p:nvPr/>
        </p:nvSpPr>
        <p:spPr>
          <a:xfrm>
            <a:off x="457200" y="1370838"/>
            <a:ext cx="8229600" cy="918524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l-PL" sz="4800" b="1" dirty="0"/>
              <a:t>Ochrona danych osobowych</a:t>
            </a:r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E35E79C8-E30A-4B34-A11C-C2D5D0EBE7DC}"/>
              </a:ext>
            </a:extLst>
          </p:cNvPr>
          <p:cNvGrpSpPr/>
          <p:nvPr/>
        </p:nvGrpSpPr>
        <p:grpSpPr>
          <a:xfrm>
            <a:off x="2990850" y="3528867"/>
            <a:ext cx="3162300" cy="1202028"/>
            <a:chOff x="2728119" y="3429000"/>
            <a:chExt cx="3687762" cy="1401762"/>
          </a:xfrm>
          <a:solidFill>
            <a:schemeClr val="tx2"/>
          </a:solidFill>
        </p:grpSpPr>
        <p:grpSp>
          <p:nvGrpSpPr>
            <p:cNvPr id="11" name="Symbol zastępczy zawartości 5" descr="Drużyna">
              <a:extLst>
                <a:ext uri="{FF2B5EF4-FFF2-40B4-BE49-F238E27FC236}">
                  <a16:creationId xmlns:a16="http://schemas.microsoft.com/office/drawing/2014/main" id="{BC877ED2-7822-41C1-9CDF-ACC1F48CD535}"/>
                </a:ext>
              </a:extLst>
            </p:cNvPr>
            <p:cNvGrpSpPr/>
            <p:nvPr/>
          </p:nvGrpSpPr>
          <p:grpSpPr>
            <a:xfrm>
              <a:off x="5014119" y="3429000"/>
              <a:ext cx="1401762" cy="1401762"/>
              <a:chOff x="5014119" y="3429000"/>
              <a:chExt cx="1401762" cy="1401762"/>
            </a:xfrm>
            <a:grpFill/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8B8D067-5005-484F-A1AA-0A36D1D6854F}"/>
                  </a:ext>
                </a:extLst>
              </p:cNvPr>
              <p:cNvSpPr/>
              <p:nvPr/>
            </p:nvSpPr>
            <p:spPr>
              <a:xfrm>
                <a:off x="5966879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D6BD1973-9D6F-4832-BFE5-EBB40A1AC2D6}"/>
                  </a:ext>
                </a:extLst>
              </p:cNvPr>
              <p:cNvSpPr/>
              <p:nvPr/>
            </p:nvSpPr>
            <p:spPr>
              <a:xfrm>
                <a:off x="5236795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" name="Dowolny kształt: kształt 13">
                <a:extLst>
                  <a:ext uri="{FF2B5EF4-FFF2-40B4-BE49-F238E27FC236}">
                    <a16:creationId xmlns:a16="http://schemas.microsoft.com/office/drawing/2014/main" id="{C425A616-4A7F-4EE1-8615-0710AFE6404D}"/>
                  </a:ext>
                </a:extLst>
              </p:cNvPr>
              <p:cNvSpPr/>
              <p:nvPr/>
            </p:nvSpPr>
            <p:spPr>
              <a:xfrm>
                <a:off x="5601837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25479D8F-1A8B-4892-A8EB-61DD359C41BC}"/>
                  </a:ext>
                </a:extLst>
              </p:cNvPr>
              <p:cNvSpPr/>
              <p:nvPr/>
            </p:nvSpPr>
            <p:spPr>
              <a:xfrm>
                <a:off x="5445578" y="3787471"/>
                <a:ext cx="540262" cy="919906"/>
              </a:xfrm>
              <a:custGeom>
                <a:avLst/>
                <a:gdLst>
                  <a:gd name="connsiteX0" fmla="*/ 529332 w 540262"/>
                  <a:gd name="connsiteY0" fmla="*/ 354091 h 919906"/>
                  <a:gd name="connsiteX1" fmla="*/ 463625 w 540262"/>
                  <a:gd name="connsiteY1" fmla="*/ 111703 h 919906"/>
                  <a:gd name="connsiteX2" fmla="*/ 450483 w 540262"/>
                  <a:gd name="connsiteY2" fmla="*/ 88340 h 919906"/>
                  <a:gd name="connsiteX3" fmla="*/ 349731 w 540262"/>
                  <a:gd name="connsiteY3" fmla="*/ 24093 h 919906"/>
                  <a:gd name="connsiteX4" fmla="*/ 270882 w 540262"/>
                  <a:gd name="connsiteY4" fmla="*/ 10951 h 919906"/>
                  <a:gd name="connsiteX5" fmla="*/ 192033 w 540262"/>
                  <a:gd name="connsiteY5" fmla="*/ 24093 h 919906"/>
                  <a:gd name="connsiteX6" fmla="*/ 91281 w 540262"/>
                  <a:gd name="connsiteY6" fmla="*/ 88340 h 919906"/>
                  <a:gd name="connsiteX7" fmla="*/ 78140 w 540262"/>
                  <a:gd name="connsiteY7" fmla="*/ 111703 h 919906"/>
                  <a:gd name="connsiteX8" fmla="*/ 12432 w 540262"/>
                  <a:gd name="connsiteY8" fmla="*/ 354091 h 919906"/>
                  <a:gd name="connsiteX9" fmla="*/ 43096 w 540262"/>
                  <a:gd name="connsiteY9" fmla="*/ 409577 h 919906"/>
                  <a:gd name="connsiteX10" fmla="*/ 54777 w 540262"/>
                  <a:gd name="connsiteY10" fmla="*/ 411038 h 919906"/>
                  <a:gd name="connsiteX11" fmla="*/ 97122 w 540262"/>
                  <a:gd name="connsiteY11" fmla="*/ 378914 h 919906"/>
                  <a:gd name="connsiteX12" fmla="*/ 155529 w 540262"/>
                  <a:gd name="connsiteY12" fmla="*/ 165729 h 919906"/>
                  <a:gd name="connsiteX13" fmla="*/ 155529 w 540262"/>
                  <a:gd name="connsiteY13" fmla="*/ 908955 h 919906"/>
                  <a:gd name="connsiteX14" fmla="*/ 243139 w 540262"/>
                  <a:gd name="connsiteY14" fmla="*/ 908955 h 919906"/>
                  <a:gd name="connsiteX15" fmla="*/ 243139 w 540262"/>
                  <a:gd name="connsiteY15" fmla="*/ 491347 h 919906"/>
                  <a:gd name="connsiteX16" fmla="*/ 301546 w 540262"/>
                  <a:gd name="connsiteY16" fmla="*/ 491347 h 919906"/>
                  <a:gd name="connsiteX17" fmla="*/ 301546 w 540262"/>
                  <a:gd name="connsiteY17" fmla="*/ 907495 h 919906"/>
                  <a:gd name="connsiteX18" fmla="*/ 389156 w 540262"/>
                  <a:gd name="connsiteY18" fmla="*/ 907495 h 919906"/>
                  <a:gd name="connsiteX19" fmla="*/ 389156 w 540262"/>
                  <a:gd name="connsiteY19" fmla="*/ 165729 h 919906"/>
                  <a:gd name="connsiteX20" fmla="*/ 447563 w 540262"/>
                  <a:gd name="connsiteY20" fmla="*/ 378914 h 919906"/>
                  <a:gd name="connsiteX21" fmla="*/ 489908 w 540262"/>
                  <a:gd name="connsiteY21" fmla="*/ 411038 h 919906"/>
                  <a:gd name="connsiteX22" fmla="*/ 501589 w 540262"/>
                  <a:gd name="connsiteY22" fmla="*/ 409577 h 919906"/>
                  <a:gd name="connsiteX23" fmla="*/ 529332 w 540262"/>
                  <a:gd name="connsiteY23" fmla="*/ 354091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0262" h="919906">
                    <a:moveTo>
                      <a:pt x="529332" y="354091"/>
                    </a:moveTo>
                    <a:lnTo>
                      <a:pt x="463625" y="111703"/>
                    </a:lnTo>
                    <a:cubicBezTo>
                      <a:pt x="460704" y="102942"/>
                      <a:pt x="456324" y="94181"/>
                      <a:pt x="450483" y="88340"/>
                    </a:cubicBezTo>
                    <a:cubicBezTo>
                      <a:pt x="422740" y="59137"/>
                      <a:pt x="387696" y="37234"/>
                      <a:pt x="349731" y="24093"/>
                    </a:cubicBezTo>
                    <a:cubicBezTo>
                      <a:pt x="324908" y="15332"/>
                      <a:pt x="298625" y="10951"/>
                      <a:pt x="270882" y="10951"/>
                    </a:cubicBezTo>
                    <a:cubicBezTo>
                      <a:pt x="243139" y="10951"/>
                      <a:pt x="216856" y="15332"/>
                      <a:pt x="192033" y="24093"/>
                    </a:cubicBezTo>
                    <a:cubicBezTo>
                      <a:pt x="152609" y="37234"/>
                      <a:pt x="119025" y="59137"/>
                      <a:pt x="91281" y="88340"/>
                    </a:cubicBezTo>
                    <a:cubicBezTo>
                      <a:pt x="85441" y="95641"/>
                      <a:pt x="81060" y="102942"/>
                      <a:pt x="78140" y="111703"/>
                    </a:cubicBezTo>
                    <a:lnTo>
                      <a:pt x="12432" y="354091"/>
                    </a:lnTo>
                    <a:cubicBezTo>
                      <a:pt x="6592" y="377454"/>
                      <a:pt x="18273" y="403737"/>
                      <a:pt x="43096" y="409577"/>
                    </a:cubicBezTo>
                    <a:cubicBezTo>
                      <a:pt x="47476" y="411038"/>
                      <a:pt x="50397" y="411038"/>
                      <a:pt x="54777" y="411038"/>
                    </a:cubicBezTo>
                    <a:cubicBezTo>
                      <a:pt x="73759" y="411038"/>
                      <a:pt x="91281" y="397896"/>
                      <a:pt x="97122" y="378914"/>
                    </a:cubicBezTo>
                    <a:lnTo>
                      <a:pt x="155529" y="165729"/>
                    </a:lnTo>
                    <a:lnTo>
                      <a:pt x="155529" y="908955"/>
                    </a:lnTo>
                    <a:lnTo>
                      <a:pt x="243139" y="908955"/>
                    </a:lnTo>
                    <a:lnTo>
                      <a:pt x="243139" y="491347"/>
                    </a:lnTo>
                    <a:lnTo>
                      <a:pt x="301546" y="491347"/>
                    </a:lnTo>
                    <a:lnTo>
                      <a:pt x="301546" y="907495"/>
                    </a:lnTo>
                    <a:lnTo>
                      <a:pt x="389156" y="907495"/>
                    </a:lnTo>
                    <a:lnTo>
                      <a:pt x="389156" y="165729"/>
                    </a:lnTo>
                    <a:lnTo>
                      <a:pt x="447563" y="378914"/>
                    </a:lnTo>
                    <a:cubicBezTo>
                      <a:pt x="453403" y="397896"/>
                      <a:pt x="470925" y="411038"/>
                      <a:pt x="489908" y="411038"/>
                    </a:cubicBezTo>
                    <a:cubicBezTo>
                      <a:pt x="494288" y="411038"/>
                      <a:pt x="497208" y="411038"/>
                      <a:pt x="501589" y="409577"/>
                    </a:cubicBezTo>
                    <a:cubicBezTo>
                      <a:pt x="522031" y="403737"/>
                      <a:pt x="535173" y="377454"/>
                      <a:pt x="529332" y="354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8DF09DC1-02CE-4D2A-BC00-05B8F6A04B61}"/>
                  </a:ext>
                </a:extLst>
              </p:cNvPr>
              <p:cNvSpPr/>
              <p:nvPr/>
            </p:nvSpPr>
            <p:spPr>
              <a:xfrm>
                <a:off x="5077615" y="3786011"/>
                <a:ext cx="438051" cy="919906"/>
              </a:xfrm>
              <a:custGeom>
                <a:avLst/>
                <a:gdLst>
                  <a:gd name="connsiteX0" fmla="*/ 349731 w 438050"/>
                  <a:gd name="connsiteY0" fmla="*/ 348250 h 919906"/>
                  <a:gd name="connsiteX1" fmla="*/ 415439 w 438050"/>
                  <a:gd name="connsiteY1" fmla="*/ 105862 h 919906"/>
                  <a:gd name="connsiteX2" fmla="*/ 432961 w 438050"/>
                  <a:gd name="connsiteY2" fmla="*/ 70818 h 919906"/>
                  <a:gd name="connsiteX3" fmla="*/ 349731 w 438050"/>
                  <a:gd name="connsiteY3" fmla="*/ 24093 h 919906"/>
                  <a:gd name="connsiteX4" fmla="*/ 270882 w 438050"/>
                  <a:gd name="connsiteY4" fmla="*/ 10951 h 919906"/>
                  <a:gd name="connsiteX5" fmla="*/ 192033 w 438050"/>
                  <a:gd name="connsiteY5" fmla="*/ 24093 h 919906"/>
                  <a:gd name="connsiteX6" fmla="*/ 91281 w 438050"/>
                  <a:gd name="connsiteY6" fmla="*/ 88340 h 919906"/>
                  <a:gd name="connsiteX7" fmla="*/ 78140 w 438050"/>
                  <a:gd name="connsiteY7" fmla="*/ 111703 h 919906"/>
                  <a:gd name="connsiteX8" fmla="*/ 12432 w 438050"/>
                  <a:gd name="connsiteY8" fmla="*/ 355551 h 919906"/>
                  <a:gd name="connsiteX9" fmla="*/ 43096 w 438050"/>
                  <a:gd name="connsiteY9" fmla="*/ 411037 h 919906"/>
                  <a:gd name="connsiteX10" fmla="*/ 54777 w 438050"/>
                  <a:gd name="connsiteY10" fmla="*/ 412498 h 919906"/>
                  <a:gd name="connsiteX11" fmla="*/ 97122 w 438050"/>
                  <a:gd name="connsiteY11" fmla="*/ 380374 h 919906"/>
                  <a:gd name="connsiteX12" fmla="*/ 155529 w 438050"/>
                  <a:gd name="connsiteY12" fmla="*/ 167189 h 919906"/>
                  <a:gd name="connsiteX13" fmla="*/ 155529 w 438050"/>
                  <a:gd name="connsiteY13" fmla="*/ 910415 h 919906"/>
                  <a:gd name="connsiteX14" fmla="*/ 243139 w 438050"/>
                  <a:gd name="connsiteY14" fmla="*/ 910415 h 919906"/>
                  <a:gd name="connsiteX15" fmla="*/ 243139 w 438050"/>
                  <a:gd name="connsiteY15" fmla="*/ 492807 h 919906"/>
                  <a:gd name="connsiteX16" fmla="*/ 301546 w 438050"/>
                  <a:gd name="connsiteY16" fmla="*/ 492807 h 919906"/>
                  <a:gd name="connsiteX17" fmla="*/ 301546 w 438050"/>
                  <a:gd name="connsiteY17" fmla="*/ 908955 h 919906"/>
                  <a:gd name="connsiteX18" fmla="*/ 389156 w 438050"/>
                  <a:gd name="connsiteY18" fmla="*/ 908955 h 919906"/>
                  <a:gd name="connsiteX19" fmla="*/ 389156 w 438050"/>
                  <a:gd name="connsiteY19" fmla="*/ 435860 h 919906"/>
                  <a:gd name="connsiteX20" fmla="*/ 349731 w 438050"/>
                  <a:gd name="connsiteY20" fmla="*/ 348250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8050" h="919906">
                    <a:moveTo>
                      <a:pt x="349731" y="348250"/>
                    </a:moveTo>
                    <a:lnTo>
                      <a:pt x="415439" y="105862"/>
                    </a:lnTo>
                    <a:cubicBezTo>
                      <a:pt x="418359" y="92721"/>
                      <a:pt x="425660" y="81039"/>
                      <a:pt x="432961" y="70818"/>
                    </a:cubicBezTo>
                    <a:cubicBezTo>
                      <a:pt x="409598" y="50376"/>
                      <a:pt x="380395" y="34314"/>
                      <a:pt x="349731" y="24093"/>
                    </a:cubicBezTo>
                    <a:cubicBezTo>
                      <a:pt x="324909" y="15332"/>
                      <a:pt x="298625" y="10951"/>
                      <a:pt x="270882" y="10951"/>
                    </a:cubicBezTo>
                    <a:cubicBezTo>
                      <a:pt x="243139" y="10951"/>
                      <a:pt x="216856" y="15332"/>
                      <a:pt x="192033" y="24093"/>
                    </a:cubicBezTo>
                    <a:cubicBezTo>
                      <a:pt x="152609" y="37234"/>
                      <a:pt x="119025" y="59137"/>
                      <a:pt x="91281" y="88340"/>
                    </a:cubicBezTo>
                    <a:cubicBezTo>
                      <a:pt x="85441" y="95641"/>
                      <a:pt x="81060" y="102942"/>
                      <a:pt x="78140" y="111703"/>
                    </a:cubicBezTo>
                    <a:lnTo>
                      <a:pt x="12432" y="355551"/>
                    </a:lnTo>
                    <a:cubicBezTo>
                      <a:pt x="6592" y="378914"/>
                      <a:pt x="18273" y="405197"/>
                      <a:pt x="43096" y="411037"/>
                    </a:cubicBezTo>
                    <a:cubicBezTo>
                      <a:pt x="47476" y="412498"/>
                      <a:pt x="50397" y="412498"/>
                      <a:pt x="54777" y="412498"/>
                    </a:cubicBezTo>
                    <a:cubicBezTo>
                      <a:pt x="73759" y="412498"/>
                      <a:pt x="91281" y="399356"/>
                      <a:pt x="97122" y="380374"/>
                    </a:cubicBezTo>
                    <a:lnTo>
                      <a:pt x="155529" y="167189"/>
                    </a:lnTo>
                    <a:lnTo>
                      <a:pt x="155529" y="910415"/>
                    </a:lnTo>
                    <a:lnTo>
                      <a:pt x="243139" y="910415"/>
                    </a:lnTo>
                    <a:lnTo>
                      <a:pt x="243139" y="492807"/>
                    </a:lnTo>
                    <a:lnTo>
                      <a:pt x="301546" y="492807"/>
                    </a:lnTo>
                    <a:lnTo>
                      <a:pt x="301546" y="908955"/>
                    </a:lnTo>
                    <a:lnTo>
                      <a:pt x="389156" y="908955"/>
                    </a:lnTo>
                    <a:lnTo>
                      <a:pt x="389156" y="435860"/>
                    </a:lnTo>
                    <a:cubicBezTo>
                      <a:pt x="358492" y="421259"/>
                      <a:pt x="340970" y="384754"/>
                      <a:pt x="349731" y="348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A5E45C03-7DF9-4A27-8C64-27C3CA9EA12C}"/>
                  </a:ext>
                </a:extLst>
              </p:cNvPr>
              <p:cNvSpPr/>
              <p:nvPr/>
            </p:nvSpPr>
            <p:spPr>
              <a:xfrm>
                <a:off x="5907012" y="3787471"/>
                <a:ext cx="438051" cy="919906"/>
              </a:xfrm>
              <a:custGeom>
                <a:avLst/>
                <a:gdLst>
                  <a:gd name="connsiteX0" fmla="*/ 432940 w 438050"/>
                  <a:gd name="connsiteY0" fmla="*/ 354091 h 919906"/>
                  <a:gd name="connsiteX1" fmla="*/ 365772 w 438050"/>
                  <a:gd name="connsiteY1" fmla="*/ 111703 h 919906"/>
                  <a:gd name="connsiteX2" fmla="*/ 352631 w 438050"/>
                  <a:gd name="connsiteY2" fmla="*/ 88340 h 919906"/>
                  <a:gd name="connsiteX3" fmla="*/ 251879 w 438050"/>
                  <a:gd name="connsiteY3" fmla="*/ 24093 h 919906"/>
                  <a:gd name="connsiteX4" fmla="*/ 173030 w 438050"/>
                  <a:gd name="connsiteY4" fmla="*/ 10951 h 919906"/>
                  <a:gd name="connsiteX5" fmla="*/ 94181 w 438050"/>
                  <a:gd name="connsiteY5" fmla="*/ 24093 h 919906"/>
                  <a:gd name="connsiteX6" fmla="*/ 10951 w 438050"/>
                  <a:gd name="connsiteY6" fmla="*/ 70818 h 919906"/>
                  <a:gd name="connsiteX7" fmla="*/ 28473 w 438050"/>
                  <a:gd name="connsiteY7" fmla="*/ 104402 h 919906"/>
                  <a:gd name="connsiteX8" fmla="*/ 94181 w 438050"/>
                  <a:gd name="connsiteY8" fmla="*/ 346790 h 919906"/>
                  <a:gd name="connsiteX9" fmla="*/ 54756 w 438050"/>
                  <a:gd name="connsiteY9" fmla="*/ 434400 h 919906"/>
                  <a:gd name="connsiteX10" fmla="*/ 54756 w 438050"/>
                  <a:gd name="connsiteY10" fmla="*/ 908955 h 919906"/>
                  <a:gd name="connsiteX11" fmla="*/ 142366 w 438050"/>
                  <a:gd name="connsiteY11" fmla="*/ 908955 h 919906"/>
                  <a:gd name="connsiteX12" fmla="*/ 142366 w 438050"/>
                  <a:gd name="connsiteY12" fmla="*/ 491347 h 919906"/>
                  <a:gd name="connsiteX13" fmla="*/ 200773 w 438050"/>
                  <a:gd name="connsiteY13" fmla="*/ 491347 h 919906"/>
                  <a:gd name="connsiteX14" fmla="*/ 200773 w 438050"/>
                  <a:gd name="connsiteY14" fmla="*/ 907495 h 919906"/>
                  <a:gd name="connsiteX15" fmla="*/ 288383 w 438050"/>
                  <a:gd name="connsiteY15" fmla="*/ 907495 h 919906"/>
                  <a:gd name="connsiteX16" fmla="*/ 288383 w 438050"/>
                  <a:gd name="connsiteY16" fmla="*/ 165729 h 919906"/>
                  <a:gd name="connsiteX17" fmla="*/ 346790 w 438050"/>
                  <a:gd name="connsiteY17" fmla="*/ 378914 h 919906"/>
                  <a:gd name="connsiteX18" fmla="*/ 389135 w 438050"/>
                  <a:gd name="connsiteY18" fmla="*/ 411038 h 919906"/>
                  <a:gd name="connsiteX19" fmla="*/ 400816 w 438050"/>
                  <a:gd name="connsiteY19" fmla="*/ 409577 h 919906"/>
                  <a:gd name="connsiteX20" fmla="*/ 432940 w 438050"/>
                  <a:gd name="connsiteY20" fmla="*/ 354091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8050" h="919906">
                    <a:moveTo>
                      <a:pt x="432940" y="354091"/>
                    </a:moveTo>
                    <a:lnTo>
                      <a:pt x="365772" y="111703"/>
                    </a:lnTo>
                    <a:cubicBezTo>
                      <a:pt x="362852" y="102942"/>
                      <a:pt x="358471" y="94181"/>
                      <a:pt x="352631" y="88340"/>
                    </a:cubicBezTo>
                    <a:cubicBezTo>
                      <a:pt x="324888" y="59137"/>
                      <a:pt x="289843" y="37234"/>
                      <a:pt x="251879" y="24093"/>
                    </a:cubicBezTo>
                    <a:cubicBezTo>
                      <a:pt x="227056" y="15332"/>
                      <a:pt x="200773" y="10951"/>
                      <a:pt x="173030" y="10951"/>
                    </a:cubicBezTo>
                    <a:cubicBezTo>
                      <a:pt x="145287" y="10951"/>
                      <a:pt x="119004" y="15332"/>
                      <a:pt x="94181" y="24093"/>
                    </a:cubicBezTo>
                    <a:cubicBezTo>
                      <a:pt x="63517" y="34314"/>
                      <a:pt x="35774" y="50376"/>
                      <a:pt x="10951" y="70818"/>
                    </a:cubicBezTo>
                    <a:cubicBezTo>
                      <a:pt x="19712" y="81039"/>
                      <a:pt x="25553" y="92721"/>
                      <a:pt x="28473" y="104402"/>
                    </a:cubicBezTo>
                    <a:lnTo>
                      <a:pt x="94181" y="346790"/>
                    </a:lnTo>
                    <a:cubicBezTo>
                      <a:pt x="104402" y="383294"/>
                      <a:pt x="85420" y="419799"/>
                      <a:pt x="54756" y="434400"/>
                    </a:cubicBezTo>
                    <a:lnTo>
                      <a:pt x="54756" y="908955"/>
                    </a:lnTo>
                    <a:lnTo>
                      <a:pt x="142366" y="908955"/>
                    </a:lnTo>
                    <a:lnTo>
                      <a:pt x="142366" y="491347"/>
                    </a:lnTo>
                    <a:lnTo>
                      <a:pt x="200773" y="491347"/>
                    </a:lnTo>
                    <a:lnTo>
                      <a:pt x="200773" y="907495"/>
                    </a:lnTo>
                    <a:lnTo>
                      <a:pt x="288383" y="907495"/>
                    </a:lnTo>
                    <a:lnTo>
                      <a:pt x="288383" y="165729"/>
                    </a:lnTo>
                    <a:lnTo>
                      <a:pt x="346790" y="378914"/>
                    </a:lnTo>
                    <a:cubicBezTo>
                      <a:pt x="352631" y="397896"/>
                      <a:pt x="370153" y="411038"/>
                      <a:pt x="389135" y="411038"/>
                    </a:cubicBezTo>
                    <a:cubicBezTo>
                      <a:pt x="393515" y="411038"/>
                      <a:pt x="396436" y="411038"/>
                      <a:pt x="400816" y="409577"/>
                    </a:cubicBezTo>
                    <a:cubicBezTo>
                      <a:pt x="425639" y="403737"/>
                      <a:pt x="438781" y="377454"/>
                      <a:pt x="432940" y="354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8" name="Symbol zastępczy zawartości 5" descr="Drużyna">
              <a:extLst>
                <a:ext uri="{FF2B5EF4-FFF2-40B4-BE49-F238E27FC236}">
                  <a16:creationId xmlns:a16="http://schemas.microsoft.com/office/drawing/2014/main" id="{2246D23D-F494-4B72-8779-207ABF5BA46E}"/>
                </a:ext>
              </a:extLst>
            </p:cNvPr>
            <p:cNvGrpSpPr/>
            <p:nvPr/>
          </p:nvGrpSpPr>
          <p:grpSpPr>
            <a:xfrm>
              <a:off x="3871119" y="3429000"/>
              <a:ext cx="1401762" cy="1401762"/>
              <a:chOff x="3871119" y="3429000"/>
              <a:chExt cx="1401762" cy="1401762"/>
            </a:xfrm>
            <a:grpFill/>
          </p:grpSpPr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B65FCC44-A7D3-445A-8C90-B2A0046F2695}"/>
                  </a:ext>
                </a:extLst>
              </p:cNvPr>
              <p:cNvSpPr/>
              <p:nvPr/>
            </p:nvSpPr>
            <p:spPr>
              <a:xfrm>
                <a:off x="4823879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D1879999-6ABC-4F7D-A9E8-5E8DB9369C95}"/>
                  </a:ext>
                </a:extLst>
              </p:cNvPr>
              <p:cNvSpPr/>
              <p:nvPr/>
            </p:nvSpPr>
            <p:spPr>
              <a:xfrm>
                <a:off x="4093795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39DD464B-2A97-4A2F-9F47-2FB28A297CC5}"/>
                  </a:ext>
                </a:extLst>
              </p:cNvPr>
              <p:cNvSpPr/>
              <p:nvPr/>
            </p:nvSpPr>
            <p:spPr>
              <a:xfrm>
                <a:off x="4458837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5CC31357-8455-4C8B-BC04-FA93D167A958}"/>
                  </a:ext>
                </a:extLst>
              </p:cNvPr>
              <p:cNvSpPr/>
              <p:nvPr/>
            </p:nvSpPr>
            <p:spPr>
              <a:xfrm>
                <a:off x="4302578" y="3787471"/>
                <a:ext cx="540262" cy="919906"/>
              </a:xfrm>
              <a:custGeom>
                <a:avLst/>
                <a:gdLst>
                  <a:gd name="connsiteX0" fmla="*/ 529332 w 540262"/>
                  <a:gd name="connsiteY0" fmla="*/ 354091 h 919906"/>
                  <a:gd name="connsiteX1" fmla="*/ 463625 w 540262"/>
                  <a:gd name="connsiteY1" fmla="*/ 111703 h 919906"/>
                  <a:gd name="connsiteX2" fmla="*/ 450483 w 540262"/>
                  <a:gd name="connsiteY2" fmla="*/ 88340 h 919906"/>
                  <a:gd name="connsiteX3" fmla="*/ 349731 w 540262"/>
                  <a:gd name="connsiteY3" fmla="*/ 24093 h 919906"/>
                  <a:gd name="connsiteX4" fmla="*/ 270882 w 540262"/>
                  <a:gd name="connsiteY4" fmla="*/ 10951 h 919906"/>
                  <a:gd name="connsiteX5" fmla="*/ 192033 w 540262"/>
                  <a:gd name="connsiteY5" fmla="*/ 24093 h 919906"/>
                  <a:gd name="connsiteX6" fmla="*/ 91281 w 540262"/>
                  <a:gd name="connsiteY6" fmla="*/ 88340 h 919906"/>
                  <a:gd name="connsiteX7" fmla="*/ 78140 w 540262"/>
                  <a:gd name="connsiteY7" fmla="*/ 111703 h 919906"/>
                  <a:gd name="connsiteX8" fmla="*/ 12432 w 540262"/>
                  <a:gd name="connsiteY8" fmla="*/ 354091 h 919906"/>
                  <a:gd name="connsiteX9" fmla="*/ 43096 w 540262"/>
                  <a:gd name="connsiteY9" fmla="*/ 409577 h 919906"/>
                  <a:gd name="connsiteX10" fmla="*/ 54777 w 540262"/>
                  <a:gd name="connsiteY10" fmla="*/ 411038 h 919906"/>
                  <a:gd name="connsiteX11" fmla="*/ 97122 w 540262"/>
                  <a:gd name="connsiteY11" fmla="*/ 378914 h 919906"/>
                  <a:gd name="connsiteX12" fmla="*/ 155529 w 540262"/>
                  <a:gd name="connsiteY12" fmla="*/ 165729 h 919906"/>
                  <a:gd name="connsiteX13" fmla="*/ 155529 w 540262"/>
                  <a:gd name="connsiteY13" fmla="*/ 908955 h 919906"/>
                  <a:gd name="connsiteX14" fmla="*/ 243139 w 540262"/>
                  <a:gd name="connsiteY14" fmla="*/ 908955 h 919906"/>
                  <a:gd name="connsiteX15" fmla="*/ 243139 w 540262"/>
                  <a:gd name="connsiteY15" fmla="*/ 491347 h 919906"/>
                  <a:gd name="connsiteX16" fmla="*/ 301546 w 540262"/>
                  <a:gd name="connsiteY16" fmla="*/ 491347 h 919906"/>
                  <a:gd name="connsiteX17" fmla="*/ 301546 w 540262"/>
                  <a:gd name="connsiteY17" fmla="*/ 907495 h 919906"/>
                  <a:gd name="connsiteX18" fmla="*/ 389156 w 540262"/>
                  <a:gd name="connsiteY18" fmla="*/ 907495 h 919906"/>
                  <a:gd name="connsiteX19" fmla="*/ 389156 w 540262"/>
                  <a:gd name="connsiteY19" fmla="*/ 165729 h 919906"/>
                  <a:gd name="connsiteX20" fmla="*/ 447563 w 540262"/>
                  <a:gd name="connsiteY20" fmla="*/ 378914 h 919906"/>
                  <a:gd name="connsiteX21" fmla="*/ 489908 w 540262"/>
                  <a:gd name="connsiteY21" fmla="*/ 411038 h 919906"/>
                  <a:gd name="connsiteX22" fmla="*/ 501589 w 540262"/>
                  <a:gd name="connsiteY22" fmla="*/ 409577 h 919906"/>
                  <a:gd name="connsiteX23" fmla="*/ 529332 w 540262"/>
                  <a:gd name="connsiteY23" fmla="*/ 354091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0262" h="919906">
                    <a:moveTo>
                      <a:pt x="529332" y="354091"/>
                    </a:moveTo>
                    <a:lnTo>
                      <a:pt x="463625" y="111703"/>
                    </a:lnTo>
                    <a:cubicBezTo>
                      <a:pt x="460704" y="102942"/>
                      <a:pt x="456324" y="94181"/>
                      <a:pt x="450483" y="88340"/>
                    </a:cubicBezTo>
                    <a:cubicBezTo>
                      <a:pt x="422740" y="59137"/>
                      <a:pt x="387696" y="37234"/>
                      <a:pt x="349731" y="24093"/>
                    </a:cubicBezTo>
                    <a:cubicBezTo>
                      <a:pt x="324908" y="15332"/>
                      <a:pt x="298625" y="10951"/>
                      <a:pt x="270882" y="10951"/>
                    </a:cubicBezTo>
                    <a:cubicBezTo>
                      <a:pt x="243139" y="10951"/>
                      <a:pt x="216856" y="15332"/>
                      <a:pt x="192033" y="24093"/>
                    </a:cubicBezTo>
                    <a:cubicBezTo>
                      <a:pt x="152609" y="37234"/>
                      <a:pt x="119025" y="59137"/>
                      <a:pt x="91281" y="88340"/>
                    </a:cubicBezTo>
                    <a:cubicBezTo>
                      <a:pt x="85441" y="95641"/>
                      <a:pt x="81060" y="102942"/>
                      <a:pt x="78140" y="111703"/>
                    </a:cubicBezTo>
                    <a:lnTo>
                      <a:pt x="12432" y="354091"/>
                    </a:lnTo>
                    <a:cubicBezTo>
                      <a:pt x="6592" y="377454"/>
                      <a:pt x="18273" y="403737"/>
                      <a:pt x="43096" y="409577"/>
                    </a:cubicBezTo>
                    <a:cubicBezTo>
                      <a:pt x="47476" y="411038"/>
                      <a:pt x="50397" y="411038"/>
                      <a:pt x="54777" y="411038"/>
                    </a:cubicBezTo>
                    <a:cubicBezTo>
                      <a:pt x="73759" y="411038"/>
                      <a:pt x="91281" y="397896"/>
                      <a:pt x="97122" y="378914"/>
                    </a:cubicBezTo>
                    <a:lnTo>
                      <a:pt x="155529" y="165729"/>
                    </a:lnTo>
                    <a:lnTo>
                      <a:pt x="155529" y="908955"/>
                    </a:lnTo>
                    <a:lnTo>
                      <a:pt x="243139" y="908955"/>
                    </a:lnTo>
                    <a:lnTo>
                      <a:pt x="243139" y="491347"/>
                    </a:lnTo>
                    <a:lnTo>
                      <a:pt x="301546" y="491347"/>
                    </a:lnTo>
                    <a:lnTo>
                      <a:pt x="301546" y="907495"/>
                    </a:lnTo>
                    <a:lnTo>
                      <a:pt x="389156" y="907495"/>
                    </a:lnTo>
                    <a:lnTo>
                      <a:pt x="389156" y="165729"/>
                    </a:lnTo>
                    <a:lnTo>
                      <a:pt x="447563" y="378914"/>
                    </a:lnTo>
                    <a:cubicBezTo>
                      <a:pt x="453403" y="397896"/>
                      <a:pt x="470925" y="411038"/>
                      <a:pt x="489908" y="411038"/>
                    </a:cubicBezTo>
                    <a:cubicBezTo>
                      <a:pt x="494288" y="411038"/>
                      <a:pt x="497208" y="411038"/>
                      <a:pt x="501589" y="409577"/>
                    </a:cubicBezTo>
                    <a:cubicBezTo>
                      <a:pt x="522031" y="403737"/>
                      <a:pt x="535173" y="377454"/>
                      <a:pt x="529332" y="354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FB11E63D-3F74-4728-BE10-CE6816F684EE}"/>
                  </a:ext>
                </a:extLst>
              </p:cNvPr>
              <p:cNvSpPr/>
              <p:nvPr/>
            </p:nvSpPr>
            <p:spPr>
              <a:xfrm>
                <a:off x="3934615" y="3786011"/>
                <a:ext cx="438051" cy="919906"/>
              </a:xfrm>
              <a:custGeom>
                <a:avLst/>
                <a:gdLst>
                  <a:gd name="connsiteX0" fmla="*/ 349731 w 438050"/>
                  <a:gd name="connsiteY0" fmla="*/ 348250 h 919906"/>
                  <a:gd name="connsiteX1" fmla="*/ 415439 w 438050"/>
                  <a:gd name="connsiteY1" fmla="*/ 105862 h 919906"/>
                  <a:gd name="connsiteX2" fmla="*/ 432961 w 438050"/>
                  <a:gd name="connsiteY2" fmla="*/ 70818 h 919906"/>
                  <a:gd name="connsiteX3" fmla="*/ 349731 w 438050"/>
                  <a:gd name="connsiteY3" fmla="*/ 24093 h 919906"/>
                  <a:gd name="connsiteX4" fmla="*/ 270882 w 438050"/>
                  <a:gd name="connsiteY4" fmla="*/ 10951 h 919906"/>
                  <a:gd name="connsiteX5" fmla="*/ 192033 w 438050"/>
                  <a:gd name="connsiteY5" fmla="*/ 24093 h 919906"/>
                  <a:gd name="connsiteX6" fmla="*/ 91281 w 438050"/>
                  <a:gd name="connsiteY6" fmla="*/ 88340 h 919906"/>
                  <a:gd name="connsiteX7" fmla="*/ 78140 w 438050"/>
                  <a:gd name="connsiteY7" fmla="*/ 111703 h 919906"/>
                  <a:gd name="connsiteX8" fmla="*/ 12432 w 438050"/>
                  <a:gd name="connsiteY8" fmla="*/ 355551 h 919906"/>
                  <a:gd name="connsiteX9" fmla="*/ 43096 w 438050"/>
                  <a:gd name="connsiteY9" fmla="*/ 411037 h 919906"/>
                  <a:gd name="connsiteX10" fmla="*/ 54777 w 438050"/>
                  <a:gd name="connsiteY10" fmla="*/ 412498 h 919906"/>
                  <a:gd name="connsiteX11" fmla="*/ 97122 w 438050"/>
                  <a:gd name="connsiteY11" fmla="*/ 380374 h 919906"/>
                  <a:gd name="connsiteX12" fmla="*/ 155529 w 438050"/>
                  <a:gd name="connsiteY12" fmla="*/ 167189 h 919906"/>
                  <a:gd name="connsiteX13" fmla="*/ 155529 w 438050"/>
                  <a:gd name="connsiteY13" fmla="*/ 910415 h 919906"/>
                  <a:gd name="connsiteX14" fmla="*/ 243139 w 438050"/>
                  <a:gd name="connsiteY14" fmla="*/ 910415 h 919906"/>
                  <a:gd name="connsiteX15" fmla="*/ 243139 w 438050"/>
                  <a:gd name="connsiteY15" fmla="*/ 492807 h 919906"/>
                  <a:gd name="connsiteX16" fmla="*/ 301546 w 438050"/>
                  <a:gd name="connsiteY16" fmla="*/ 492807 h 919906"/>
                  <a:gd name="connsiteX17" fmla="*/ 301546 w 438050"/>
                  <a:gd name="connsiteY17" fmla="*/ 908955 h 919906"/>
                  <a:gd name="connsiteX18" fmla="*/ 389156 w 438050"/>
                  <a:gd name="connsiteY18" fmla="*/ 908955 h 919906"/>
                  <a:gd name="connsiteX19" fmla="*/ 389156 w 438050"/>
                  <a:gd name="connsiteY19" fmla="*/ 435860 h 919906"/>
                  <a:gd name="connsiteX20" fmla="*/ 349731 w 438050"/>
                  <a:gd name="connsiteY20" fmla="*/ 348250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8050" h="919906">
                    <a:moveTo>
                      <a:pt x="349731" y="348250"/>
                    </a:moveTo>
                    <a:lnTo>
                      <a:pt x="415439" y="105862"/>
                    </a:lnTo>
                    <a:cubicBezTo>
                      <a:pt x="418359" y="92721"/>
                      <a:pt x="425660" y="81039"/>
                      <a:pt x="432961" y="70818"/>
                    </a:cubicBezTo>
                    <a:cubicBezTo>
                      <a:pt x="409598" y="50376"/>
                      <a:pt x="380395" y="34314"/>
                      <a:pt x="349731" y="24093"/>
                    </a:cubicBezTo>
                    <a:cubicBezTo>
                      <a:pt x="324909" y="15332"/>
                      <a:pt x="298625" y="10951"/>
                      <a:pt x="270882" y="10951"/>
                    </a:cubicBezTo>
                    <a:cubicBezTo>
                      <a:pt x="243139" y="10951"/>
                      <a:pt x="216856" y="15332"/>
                      <a:pt x="192033" y="24093"/>
                    </a:cubicBezTo>
                    <a:cubicBezTo>
                      <a:pt x="152609" y="37234"/>
                      <a:pt x="119025" y="59137"/>
                      <a:pt x="91281" y="88340"/>
                    </a:cubicBezTo>
                    <a:cubicBezTo>
                      <a:pt x="85441" y="95641"/>
                      <a:pt x="81060" y="102942"/>
                      <a:pt x="78140" y="111703"/>
                    </a:cubicBezTo>
                    <a:lnTo>
                      <a:pt x="12432" y="355551"/>
                    </a:lnTo>
                    <a:cubicBezTo>
                      <a:pt x="6592" y="378914"/>
                      <a:pt x="18273" y="405197"/>
                      <a:pt x="43096" y="411037"/>
                    </a:cubicBezTo>
                    <a:cubicBezTo>
                      <a:pt x="47476" y="412498"/>
                      <a:pt x="50397" y="412498"/>
                      <a:pt x="54777" y="412498"/>
                    </a:cubicBezTo>
                    <a:cubicBezTo>
                      <a:pt x="73759" y="412498"/>
                      <a:pt x="91281" y="399356"/>
                      <a:pt x="97122" y="380374"/>
                    </a:cubicBezTo>
                    <a:lnTo>
                      <a:pt x="155529" y="167189"/>
                    </a:lnTo>
                    <a:lnTo>
                      <a:pt x="155529" y="910415"/>
                    </a:lnTo>
                    <a:lnTo>
                      <a:pt x="243139" y="910415"/>
                    </a:lnTo>
                    <a:lnTo>
                      <a:pt x="243139" y="492807"/>
                    </a:lnTo>
                    <a:lnTo>
                      <a:pt x="301546" y="492807"/>
                    </a:lnTo>
                    <a:lnTo>
                      <a:pt x="301546" y="908955"/>
                    </a:lnTo>
                    <a:lnTo>
                      <a:pt x="389156" y="908955"/>
                    </a:lnTo>
                    <a:lnTo>
                      <a:pt x="389156" y="435860"/>
                    </a:lnTo>
                    <a:cubicBezTo>
                      <a:pt x="358492" y="421259"/>
                      <a:pt x="340970" y="384754"/>
                      <a:pt x="349731" y="348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4B2A75C2-3CB6-403D-BF9E-30193460D7B8}"/>
                  </a:ext>
                </a:extLst>
              </p:cNvPr>
              <p:cNvSpPr/>
              <p:nvPr/>
            </p:nvSpPr>
            <p:spPr>
              <a:xfrm>
                <a:off x="4764012" y="3787471"/>
                <a:ext cx="438051" cy="919906"/>
              </a:xfrm>
              <a:custGeom>
                <a:avLst/>
                <a:gdLst>
                  <a:gd name="connsiteX0" fmla="*/ 432940 w 438050"/>
                  <a:gd name="connsiteY0" fmla="*/ 354091 h 919906"/>
                  <a:gd name="connsiteX1" fmla="*/ 365772 w 438050"/>
                  <a:gd name="connsiteY1" fmla="*/ 111703 h 919906"/>
                  <a:gd name="connsiteX2" fmla="*/ 352631 w 438050"/>
                  <a:gd name="connsiteY2" fmla="*/ 88340 h 919906"/>
                  <a:gd name="connsiteX3" fmla="*/ 251879 w 438050"/>
                  <a:gd name="connsiteY3" fmla="*/ 24093 h 919906"/>
                  <a:gd name="connsiteX4" fmla="*/ 173030 w 438050"/>
                  <a:gd name="connsiteY4" fmla="*/ 10951 h 919906"/>
                  <a:gd name="connsiteX5" fmla="*/ 94181 w 438050"/>
                  <a:gd name="connsiteY5" fmla="*/ 24093 h 919906"/>
                  <a:gd name="connsiteX6" fmla="*/ 10951 w 438050"/>
                  <a:gd name="connsiteY6" fmla="*/ 70818 h 919906"/>
                  <a:gd name="connsiteX7" fmla="*/ 28473 w 438050"/>
                  <a:gd name="connsiteY7" fmla="*/ 104402 h 919906"/>
                  <a:gd name="connsiteX8" fmla="*/ 94181 w 438050"/>
                  <a:gd name="connsiteY8" fmla="*/ 346790 h 919906"/>
                  <a:gd name="connsiteX9" fmla="*/ 54756 w 438050"/>
                  <a:gd name="connsiteY9" fmla="*/ 434400 h 919906"/>
                  <a:gd name="connsiteX10" fmla="*/ 54756 w 438050"/>
                  <a:gd name="connsiteY10" fmla="*/ 908955 h 919906"/>
                  <a:gd name="connsiteX11" fmla="*/ 142366 w 438050"/>
                  <a:gd name="connsiteY11" fmla="*/ 908955 h 919906"/>
                  <a:gd name="connsiteX12" fmla="*/ 142366 w 438050"/>
                  <a:gd name="connsiteY12" fmla="*/ 491347 h 919906"/>
                  <a:gd name="connsiteX13" fmla="*/ 200773 w 438050"/>
                  <a:gd name="connsiteY13" fmla="*/ 491347 h 919906"/>
                  <a:gd name="connsiteX14" fmla="*/ 200773 w 438050"/>
                  <a:gd name="connsiteY14" fmla="*/ 907495 h 919906"/>
                  <a:gd name="connsiteX15" fmla="*/ 288383 w 438050"/>
                  <a:gd name="connsiteY15" fmla="*/ 907495 h 919906"/>
                  <a:gd name="connsiteX16" fmla="*/ 288383 w 438050"/>
                  <a:gd name="connsiteY16" fmla="*/ 165729 h 919906"/>
                  <a:gd name="connsiteX17" fmla="*/ 346790 w 438050"/>
                  <a:gd name="connsiteY17" fmla="*/ 378914 h 919906"/>
                  <a:gd name="connsiteX18" fmla="*/ 389135 w 438050"/>
                  <a:gd name="connsiteY18" fmla="*/ 411038 h 919906"/>
                  <a:gd name="connsiteX19" fmla="*/ 400816 w 438050"/>
                  <a:gd name="connsiteY19" fmla="*/ 409577 h 919906"/>
                  <a:gd name="connsiteX20" fmla="*/ 432940 w 438050"/>
                  <a:gd name="connsiteY20" fmla="*/ 354091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8050" h="919906">
                    <a:moveTo>
                      <a:pt x="432940" y="354091"/>
                    </a:moveTo>
                    <a:lnTo>
                      <a:pt x="365772" y="111703"/>
                    </a:lnTo>
                    <a:cubicBezTo>
                      <a:pt x="362852" y="102942"/>
                      <a:pt x="358471" y="94181"/>
                      <a:pt x="352631" y="88340"/>
                    </a:cubicBezTo>
                    <a:cubicBezTo>
                      <a:pt x="324888" y="59137"/>
                      <a:pt x="289843" y="37234"/>
                      <a:pt x="251879" y="24093"/>
                    </a:cubicBezTo>
                    <a:cubicBezTo>
                      <a:pt x="227056" y="15332"/>
                      <a:pt x="200773" y="10951"/>
                      <a:pt x="173030" y="10951"/>
                    </a:cubicBezTo>
                    <a:cubicBezTo>
                      <a:pt x="145287" y="10951"/>
                      <a:pt x="119004" y="15332"/>
                      <a:pt x="94181" y="24093"/>
                    </a:cubicBezTo>
                    <a:cubicBezTo>
                      <a:pt x="63517" y="34314"/>
                      <a:pt x="35774" y="50376"/>
                      <a:pt x="10951" y="70818"/>
                    </a:cubicBezTo>
                    <a:cubicBezTo>
                      <a:pt x="19712" y="81039"/>
                      <a:pt x="25553" y="92721"/>
                      <a:pt x="28473" y="104402"/>
                    </a:cubicBezTo>
                    <a:lnTo>
                      <a:pt x="94181" y="346790"/>
                    </a:lnTo>
                    <a:cubicBezTo>
                      <a:pt x="104402" y="383294"/>
                      <a:pt x="85420" y="419799"/>
                      <a:pt x="54756" y="434400"/>
                    </a:cubicBezTo>
                    <a:lnTo>
                      <a:pt x="54756" y="908955"/>
                    </a:lnTo>
                    <a:lnTo>
                      <a:pt x="142366" y="908955"/>
                    </a:lnTo>
                    <a:lnTo>
                      <a:pt x="142366" y="491347"/>
                    </a:lnTo>
                    <a:lnTo>
                      <a:pt x="200773" y="491347"/>
                    </a:lnTo>
                    <a:lnTo>
                      <a:pt x="200773" y="907495"/>
                    </a:lnTo>
                    <a:lnTo>
                      <a:pt x="288383" y="907495"/>
                    </a:lnTo>
                    <a:lnTo>
                      <a:pt x="288383" y="165729"/>
                    </a:lnTo>
                    <a:lnTo>
                      <a:pt x="346790" y="378914"/>
                    </a:lnTo>
                    <a:cubicBezTo>
                      <a:pt x="352631" y="397896"/>
                      <a:pt x="370153" y="411038"/>
                      <a:pt x="389135" y="411038"/>
                    </a:cubicBezTo>
                    <a:cubicBezTo>
                      <a:pt x="393515" y="411038"/>
                      <a:pt x="396436" y="411038"/>
                      <a:pt x="400816" y="409577"/>
                    </a:cubicBezTo>
                    <a:cubicBezTo>
                      <a:pt x="425639" y="403737"/>
                      <a:pt x="438781" y="377454"/>
                      <a:pt x="432940" y="354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" name="Symbol zastępczy zawartości 5" descr="Drużyna">
              <a:extLst>
                <a:ext uri="{FF2B5EF4-FFF2-40B4-BE49-F238E27FC236}">
                  <a16:creationId xmlns:a16="http://schemas.microsoft.com/office/drawing/2014/main" id="{E09624F5-944B-4B8C-A11D-3BE0418177F7}"/>
                </a:ext>
              </a:extLst>
            </p:cNvPr>
            <p:cNvGrpSpPr/>
            <p:nvPr/>
          </p:nvGrpSpPr>
          <p:grpSpPr>
            <a:xfrm>
              <a:off x="2728119" y="3429000"/>
              <a:ext cx="1401762" cy="1401762"/>
              <a:chOff x="2728119" y="3429000"/>
              <a:chExt cx="1401762" cy="1401762"/>
            </a:xfrm>
            <a:grpFill/>
          </p:grpSpPr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5D330268-EF61-4834-8146-F044B930969B}"/>
                  </a:ext>
                </a:extLst>
              </p:cNvPr>
              <p:cNvSpPr/>
              <p:nvPr/>
            </p:nvSpPr>
            <p:spPr>
              <a:xfrm>
                <a:off x="3680879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:a16="http://schemas.microsoft.com/office/drawing/2014/main" id="{E7A46D33-9C03-455C-B6D1-398486E106BE}"/>
                  </a:ext>
                </a:extLst>
              </p:cNvPr>
              <p:cNvSpPr/>
              <p:nvPr/>
            </p:nvSpPr>
            <p:spPr>
              <a:xfrm>
                <a:off x="2950795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:a16="http://schemas.microsoft.com/office/drawing/2014/main" id="{56ABCE3E-9AAE-4FBE-A697-59C9A2B41120}"/>
                  </a:ext>
                </a:extLst>
              </p:cNvPr>
              <p:cNvSpPr/>
              <p:nvPr/>
            </p:nvSpPr>
            <p:spPr>
              <a:xfrm>
                <a:off x="3315837" y="3552384"/>
                <a:ext cx="219025" cy="219025"/>
              </a:xfrm>
              <a:custGeom>
                <a:avLst/>
                <a:gdLst>
                  <a:gd name="connsiteX0" fmla="*/ 215375 w 219025"/>
                  <a:gd name="connsiteY0" fmla="*/ 113163 h 219025"/>
                  <a:gd name="connsiteX1" fmla="*/ 113163 w 219025"/>
                  <a:gd name="connsiteY1" fmla="*/ 215375 h 219025"/>
                  <a:gd name="connsiteX2" fmla="*/ 10951 w 219025"/>
                  <a:gd name="connsiteY2" fmla="*/ 113163 h 219025"/>
                  <a:gd name="connsiteX3" fmla="*/ 113163 w 219025"/>
                  <a:gd name="connsiteY3" fmla="*/ 10951 h 219025"/>
                  <a:gd name="connsiteX4" fmla="*/ 215375 w 219025"/>
                  <a:gd name="connsiteY4" fmla="*/ 113163 h 21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25" h="219025">
                    <a:moveTo>
                      <a:pt x="215375" y="113163"/>
                    </a:moveTo>
                    <a:cubicBezTo>
                      <a:pt x="215375" y="169613"/>
                      <a:pt x="169613" y="215375"/>
                      <a:pt x="113163" y="215375"/>
                    </a:cubicBezTo>
                    <a:cubicBezTo>
                      <a:pt x="56713" y="215375"/>
                      <a:pt x="10951" y="169613"/>
                      <a:pt x="10951" y="113163"/>
                    </a:cubicBezTo>
                    <a:cubicBezTo>
                      <a:pt x="10951" y="56713"/>
                      <a:pt x="56713" y="10951"/>
                      <a:pt x="113163" y="10951"/>
                    </a:cubicBezTo>
                    <a:cubicBezTo>
                      <a:pt x="169613" y="10951"/>
                      <a:pt x="215375" y="56713"/>
                      <a:pt x="215375" y="113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695E4063-55C3-4F55-A5C8-9F911D6614E3}"/>
                  </a:ext>
                </a:extLst>
              </p:cNvPr>
              <p:cNvSpPr/>
              <p:nvPr/>
            </p:nvSpPr>
            <p:spPr>
              <a:xfrm>
                <a:off x="3159578" y="3787471"/>
                <a:ext cx="540262" cy="919906"/>
              </a:xfrm>
              <a:custGeom>
                <a:avLst/>
                <a:gdLst>
                  <a:gd name="connsiteX0" fmla="*/ 529332 w 540262"/>
                  <a:gd name="connsiteY0" fmla="*/ 354091 h 919906"/>
                  <a:gd name="connsiteX1" fmla="*/ 463625 w 540262"/>
                  <a:gd name="connsiteY1" fmla="*/ 111703 h 919906"/>
                  <a:gd name="connsiteX2" fmla="*/ 450483 w 540262"/>
                  <a:gd name="connsiteY2" fmla="*/ 88340 h 919906"/>
                  <a:gd name="connsiteX3" fmla="*/ 349731 w 540262"/>
                  <a:gd name="connsiteY3" fmla="*/ 24093 h 919906"/>
                  <a:gd name="connsiteX4" fmla="*/ 270882 w 540262"/>
                  <a:gd name="connsiteY4" fmla="*/ 10951 h 919906"/>
                  <a:gd name="connsiteX5" fmla="*/ 192033 w 540262"/>
                  <a:gd name="connsiteY5" fmla="*/ 24093 h 919906"/>
                  <a:gd name="connsiteX6" fmla="*/ 91281 w 540262"/>
                  <a:gd name="connsiteY6" fmla="*/ 88340 h 919906"/>
                  <a:gd name="connsiteX7" fmla="*/ 78140 w 540262"/>
                  <a:gd name="connsiteY7" fmla="*/ 111703 h 919906"/>
                  <a:gd name="connsiteX8" fmla="*/ 12432 w 540262"/>
                  <a:gd name="connsiteY8" fmla="*/ 354091 h 919906"/>
                  <a:gd name="connsiteX9" fmla="*/ 43096 w 540262"/>
                  <a:gd name="connsiteY9" fmla="*/ 409577 h 919906"/>
                  <a:gd name="connsiteX10" fmla="*/ 54777 w 540262"/>
                  <a:gd name="connsiteY10" fmla="*/ 411038 h 919906"/>
                  <a:gd name="connsiteX11" fmla="*/ 97122 w 540262"/>
                  <a:gd name="connsiteY11" fmla="*/ 378914 h 919906"/>
                  <a:gd name="connsiteX12" fmla="*/ 155529 w 540262"/>
                  <a:gd name="connsiteY12" fmla="*/ 165729 h 919906"/>
                  <a:gd name="connsiteX13" fmla="*/ 155529 w 540262"/>
                  <a:gd name="connsiteY13" fmla="*/ 908955 h 919906"/>
                  <a:gd name="connsiteX14" fmla="*/ 243139 w 540262"/>
                  <a:gd name="connsiteY14" fmla="*/ 908955 h 919906"/>
                  <a:gd name="connsiteX15" fmla="*/ 243139 w 540262"/>
                  <a:gd name="connsiteY15" fmla="*/ 491347 h 919906"/>
                  <a:gd name="connsiteX16" fmla="*/ 301546 w 540262"/>
                  <a:gd name="connsiteY16" fmla="*/ 491347 h 919906"/>
                  <a:gd name="connsiteX17" fmla="*/ 301546 w 540262"/>
                  <a:gd name="connsiteY17" fmla="*/ 907495 h 919906"/>
                  <a:gd name="connsiteX18" fmla="*/ 389156 w 540262"/>
                  <a:gd name="connsiteY18" fmla="*/ 907495 h 919906"/>
                  <a:gd name="connsiteX19" fmla="*/ 389156 w 540262"/>
                  <a:gd name="connsiteY19" fmla="*/ 165729 h 919906"/>
                  <a:gd name="connsiteX20" fmla="*/ 447563 w 540262"/>
                  <a:gd name="connsiteY20" fmla="*/ 378914 h 919906"/>
                  <a:gd name="connsiteX21" fmla="*/ 489908 w 540262"/>
                  <a:gd name="connsiteY21" fmla="*/ 411038 h 919906"/>
                  <a:gd name="connsiteX22" fmla="*/ 501589 w 540262"/>
                  <a:gd name="connsiteY22" fmla="*/ 409577 h 919906"/>
                  <a:gd name="connsiteX23" fmla="*/ 529332 w 540262"/>
                  <a:gd name="connsiteY23" fmla="*/ 354091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0262" h="919906">
                    <a:moveTo>
                      <a:pt x="529332" y="354091"/>
                    </a:moveTo>
                    <a:lnTo>
                      <a:pt x="463625" y="111703"/>
                    </a:lnTo>
                    <a:cubicBezTo>
                      <a:pt x="460704" y="102942"/>
                      <a:pt x="456324" y="94181"/>
                      <a:pt x="450483" y="88340"/>
                    </a:cubicBezTo>
                    <a:cubicBezTo>
                      <a:pt x="422740" y="59137"/>
                      <a:pt x="387696" y="37234"/>
                      <a:pt x="349731" y="24093"/>
                    </a:cubicBezTo>
                    <a:cubicBezTo>
                      <a:pt x="324908" y="15332"/>
                      <a:pt x="298625" y="10951"/>
                      <a:pt x="270882" y="10951"/>
                    </a:cubicBezTo>
                    <a:cubicBezTo>
                      <a:pt x="243139" y="10951"/>
                      <a:pt x="216856" y="15332"/>
                      <a:pt x="192033" y="24093"/>
                    </a:cubicBezTo>
                    <a:cubicBezTo>
                      <a:pt x="152609" y="37234"/>
                      <a:pt x="119025" y="59137"/>
                      <a:pt x="91281" y="88340"/>
                    </a:cubicBezTo>
                    <a:cubicBezTo>
                      <a:pt x="85441" y="95641"/>
                      <a:pt x="81060" y="102942"/>
                      <a:pt x="78140" y="111703"/>
                    </a:cubicBezTo>
                    <a:lnTo>
                      <a:pt x="12432" y="354091"/>
                    </a:lnTo>
                    <a:cubicBezTo>
                      <a:pt x="6592" y="377454"/>
                      <a:pt x="18273" y="403737"/>
                      <a:pt x="43096" y="409577"/>
                    </a:cubicBezTo>
                    <a:cubicBezTo>
                      <a:pt x="47476" y="411038"/>
                      <a:pt x="50397" y="411038"/>
                      <a:pt x="54777" y="411038"/>
                    </a:cubicBezTo>
                    <a:cubicBezTo>
                      <a:pt x="73759" y="411038"/>
                      <a:pt x="91281" y="397896"/>
                      <a:pt x="97122" y="378914"/>
                    </a:cubicBezTo>
                    <a:lnTo>
                      <a:pt x="155529" y="165729"/>
                    </a:lnTo>
                    <a:lnTo>
                      <a:pt x="155529" y="908955"/>
                    </a:lnTo>
                    <a:lnTo>
                      <a:pt x="243139" y="908955"/>
                    </a:lnTo>
                    <a:lnTo>
                      <a:pt x="243139" y="491347"/>
                    </a:lnTo>
                    <a:lnTo>
                      <a:pt x="301546" y="491347"/>
                    </a:lnTo>
                    <a:lnTo>
                      <a:pt x="301546" y="907495"/>
                    </a:lnTo>
                    <a:lnTo>
                      <a:pt x="389156" y="907495"/>
                    </a:lnTo>
                    <a:lnTo>
                      <a:pt x="389156" y="165729"/>
                    </a:lnTo>
                    <a:lnTo>
                      <a:pt x="447563" y="378914"/>
                    </a:lnTo>
                    <a:cubicBezTo>
                      <a:pt x="453403" y="397896"/>
                      <a:pt x="470925" y="411038"/>
                      <a:pt x="489908" y="411038"/>
                    </a:cubicBezTo>
                    <a:cubicBezTo>
                      <a:pt x="494288" y="411038"/>
                      <a:pt x="497208" y="411038"/>
                      <a:pt x="501589" y="409577"/>
                    </a:cubicBezTo>
                    <a:cubicBezTo>
                      <a:pt x="522031" y="403737"/>
                      <a:pt x="535173" y="377454"/>
                      <a:pt x="529332" y="354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DB928B0A-D310-478D-BBEB-56B0690A825C}"/>
                  </a:ext>
                </a:extLst>
              </p:cNvPr>
              <p:cNvSpPr/>
              <p:nvPr/>
            </p:nvSpPr>
            <p:spPr>
              <a:xfrm>
                <a:off x="2791615" y="3786011"/>
                <a:ext cx="438051" cy="919906"/>
              </a:xfrm>
              <a:custGeom>
                <a:avLst/>
                <a:gdLst>
                  <a:gd name="connsiteX0" fmla="*/ 349731 w 438050"/>
                  <a:gd name="connsiteY0" fmla="*/ 348250 h 919906"/>
                  <a:gd name="connsiteX1" fmla="*/ 415439 w 438050"/>
                  <a:gd name="connsiteY1" fmla="*/ 105862 h 919906"/>
                  <a:gd name="connsiteX2" fmla="*/ 432961 w 438050"/>
                  <a:gd name="connsiteY2" fmla="*/ 70818 h 919906"/>
                  <a:gd name="connsiteX3" fmla="*/ 349731 w 438050"/>
                  <a:gd name="connsiteY3" fmla="*/ 24093 h 919906"/>
                  <a:gd name="connsiteX4" fmla="*/ 270882 w 438050"/>
                  <a:gd name="connsiteY4" fmla="*/ 10951 h 919906"/>
                  <a:gd name="connsiteX5" fmla="*/ 192033 w 438050"/>
                  <a:gd name="connsiteY5" fmla="*/ 24093 h 919906"/>
                  <a:gd name="connsiteX6" fmla="*/ 91281 w 438050"/>
                  <a:gd name="connsiteY6" fmla="*/ 88340 h 919906"/>
                  <a:gd name="connsiteX7" fmla="*/ 78140 w 438050"/>
                  <a:gd name="connsiteY7" fmla="*/ 111703 h 919906"/>
                  <a:gd name="connsiteX8" fmla="*/ 12432 w 438050"/>
                  <a:gd name="connsiteY8" fmla="*/ 355551 h 919906"/>
                  <a:gd name="connsiteX9" fmla="*/ 43096 w 438050"/>
                  <a:gd name="connsiteY9" fmla="*/ 411037 h 919906"/>
                  <a:gd name="connsiteX10" fmla="*/ 54777 w 438050"/>
                  <a:gd name="connsiteY10" fmla="*/ 412498 h 919906"/>
                  <a:gd name="connsiteX11" fmla="*/ 97122 w 438050"/>
                  <a:gd name="connsiteY11" fmla="*/ 380374 h 919906"/>
                  <a:gd name="connsiteX12" fmla="*/ 155529 w 438050"/>
                  <a:gd name="connsiteY12" fmla="*/ 167189 h 919906"/>
                  <a:gd name="connsiteX13" fmla="*/ 155529 w 438050"/>
                  <a:gd name="connsiteY13" fmla="*/ 910415 h 919906"/>
                  <a:gd name="connsiteX14" fmla="*/ 243139 w 438050"/>
                  <a:gd name="connsiteY14" fmla="*/ 910415 h 919906"/>
                  <a:gd name="connsiteX15" fmla="*/ 243139 w 438050"/>
                  <a:gd name="connsiteY15" fmla="*/ 492807 h 919906"/>
                  <a:gd name="connsiteX16" fmla="*/ 301546 w 438050"/>
                  <a:gd name="connsiteY16" fmla="*/ 492807 h 919906"/>
                  <a:gd name="connsiteX17" fmla="*/ 301546 w 438050"/>
                  <a:gd name="connsiteY17" fmla="*/ 908955 h 919906"/>
                  <a:gd name="connsiteX18" fmla="*/ 389156 w 438050"/>
                  <a:gd name="connsiteY18" fmla="*/ 908955 h 919906"/>
                  <a:gd name="connsiteX19" fmla="*/ 389156 w 438050"/>
                  <a:gd name="connsiteY19" fmla="*/ 435860 h 919906"/>
                  <a:gd name="connsiteX20" fmla="*/ 349731 w 438050"/>
                  <a:gd name="connsiteY20" fmla="*/ 348250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8050" h="919906">
                    <a:moveTo>
                      <a:pt x="349731" y="348250"/>
                    </a:moveTo>
                    <a:lnTo>
                      <a:pt x="415439" y="105862"/>
                    </a:lnTo>
                    <a:cubicBezTo>
                      <a:pt x="418359" y="92721"/>
                      <a:pt x="425660" y="81039"/>
                      <a:pt x="432961" y="70818"/>
                    </a:cubicBezTo>
                    <a:cubicBezTo>
                      <a:pt x="409598" y="50376"/>
                      <a:pt x="380395" y="34314"/>
                      <a:pt x="349731" y="24093"/>
                    </a:cubicBezTo>
                    <a:cubicBezTo>
                      <a:pt x="324909" y="15332"/>
                      <a:pt x="298625" y="10951"/>
                      <a:pt x="270882" y="10951"/>
                    </a:cubicBezTo>
                    <a:cubicBezTo>
                      <a:pt x="243139" y="10951"/>
                      <a:pt x="216856" y="15332"/>
                      <a:pt x="192033" y="24093"/>
                    </a:cubicBezTo>
                    <a:cubicBezTo>
                      <a:pt x="152609" y="37234"/>
                      <a:pt x="119025" y="59137"/>
                      <a:pt x="91281" y="88340"/>
                    </a:cubicBezTo>
                    <a:cubicBezTo>
                      <a:pt x="85441" y="95641"/>
                      <a:pt x="81060" y="102942"/>
                      <a:pt x="78140" y="111703"/>
                    </a:cubicBezTo>
                    <a:lnTo>
                      <a:pt x="12432" y="355551"/>
                    </a:lnTo>
                    <a:cubicBezTo>
                      <a:pt x="6592" y="378914"/>
                      <a:pt x="18273" y="405197"/>
                      <a:pt x="43096" y="411037"/>
                    </a:cubicBezTo>
                    <a:cubicBezTo>
                      <a:pt x="47476" y="412498"/>
                      <a:pt x="50397" y="412498"/>
                      <a:pt x="54777" y="412498"/>
                    </a:cubicBezTo>
                    <a:cubicBezTo>
                      <a:pt x="73759" y="412498"/>
                      <a:pt x="91281" y="399356"/>
                      <a:pt x="97122" y="380374"/>
                    </a:cubicBezTo>
                    <a:lnTo>
                      <a:pt x="155529" y="167189"/>
                    </a:lnTo>
                    <a:lnTo>
                      <a:pt x="155529" y="910415"/>
                    </a:lnTo>
                    <a:lnTo>
                      <a:pt x="243139" y="910415"/>
                    </a:lnTo>
                    <a:lnTo>
                      <a:pt x="243139" y="492807"/>
                    </a:lnTo>
                    <a:lnTo>
                      <a:pt x="301546" y="492807"/>
                    </a:lnTo>
                    <a:lnTo>
                      <a:pt x="301546" y="908955"/>
                    </a:lnTo>
                    <a:lnTo>
                      <a:pt x="389156" y="908955"/>
                    </a:lnTo>
                    <a:lnTo>
                      <a:pt x="389156" y="435860"/>
                    </a:lnTo>
                    <a:cubicBezTo>
                      <a:pt x="358492" y="421259"/>
                      <a:pt x="340970" y="384754"/>
                      <a:pt x="349731" y="348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E359DADB-F119-49A3-82FE-F381BA00DFAB}"/>
                  </a:ext>
                </a:extLst>
              </p:cNvPr>
              <p:cNvSpPr/>
              <p:nvPr/>
            </p:nvSpPr>
            <p:spPr>
              <a:xfrm>
                <a:off x="3621012" y="3787471"/>
                <a:ext cx="438051" cy="919906"/>
              </a:xfrm>
              <a:custGeom>
                <a:avLst/>
                <a:gdLst>
                  <a:gd name="connsiteX0" fmla="*/ 432940 w 438050"/>
                  <a:gd name="connsiteY0" fmla="*/ 354091 h 919906"/>
                  <a:gd name="connsiteX1" fmla="*/ 365772 w 438050"/>
                  <a:gd name="connsiteY1" fmla="*/ 111703 h 919906"/>
                  <a:gd name="connsiteX2" fmla="*/ 352631 w 438050"/>
                  <a:gd name="connsiteY2" fmla="*/ 88340 h 919906"/>
                  <a:gd name="connsiteX3" fmla="*/ 251879 w 438050"/>
                  <a:gd name="connsiteY3" fmla="*/ 24093 h 919906"/>
                  <a:gd name="connsiteX4" fmla="*/ 173030 w 438050"/>
                  <a:gd name="connsiteY4" fmla="*/ 10951 h 919906"/>
                  <a:gd name="connsiteX5" fmla="*/ 94181 w 438050"/>
                  <a:gd name="connsiteY5" fmla="*/ 24093 h 919906"/>
                  <a:gd name="connsiteX6" fmla="*/ 10951 w 438050"/>
                  <a:gd name="connsiteY6" fmla="*/ 70818 h 919906"/>
                  <a:gd name="connsiteX7" fmla="*/ 28473 w 438050"/>
                  <a:gd name="connsiteY7" fmla="*/ 104402 h 919906"/>
                  <a:gd name="connsiteX8" fmla="*/ 94181 w 438050"/>
                  <a:gd name="connsiteY8" fmla="*/ 346790 h 919906"/>
                  <a:gd name="connsiteX9" fmla="*/ 54756 w 438050"/>
                  <a:gd name="connsiteY9" fmla="*/ 434400 h 919906"/>
                  <a:gd name="connsiteX10" fmla="*/ 54756 w 438050"/>
                  <a:gd name="connsiteY10" fmla="*/ 908955 h 919906"/>
                  <a:gd name="connsiteX11" fmla="*/ 142366 w 438050"/>
                  <a:gd name="connsiteY11" fmla="*/ 908955 h 919906"/>
                  <a:gd name="connsiteX12" fmla="*/ 142366 w 438050"/>
                  <a:gd name="connsiteY12" fmla="*/ 491347 h 919906"/>
                  <a:gd name="connsiteX13" fmla="*/ 200773 w 438050"/>
                  <a:gd name="connsiteY13" fmla="*/ 491347 h 919906"/>
                  <a:gd name="connsiteX14" fmla="*/ 200773 w 438050"/>
                  <a:gd name="connsiteY14" fmla="*/ 907495 h 919906"/>
                  <a:gd name="connsiteX15" fmla="*/ 288383 w 438050"/>
                  <a:gd name="connsiteY15" fmla="*/ 907495 h 919906"/>
                  <a:gd name="connsiteX16" fmla="*/ 288383 w 438050"/>
                  <a:gd name="connsiteY16" fmla="*/ 165729 h 919906"/>
                  <a:gd name="connsiteX17" fmla="*/ 346790 w 438050"/>
                  <a:gd name="connsiteY17" fmla="*/ 378914 h 919906"/>
                  <a:gd name="connsiteX18" fmla="*/ 389135 w 438050"/>
                  <a:gd name="connsiteY18" fmla="*/ 411038 h 919906"/>
                  <a:gd name="connsiteX19" fmla="*/ 400816 w 438050"/>
                  <a:gd name="connsiteY19" fmla="*/ 409577 h 919906"/>
                  <a:gd name="connsiteX20" fmla="*/ 432940 w 438050"/>
                  <a:gd name="connsiteY20" fmla="*/ 354091 h 919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8050" h="919906">
                    <a:moveTo>
                      <a:pt x="432940" y="354091"/>
                    </a:moveTo>
                    <a:lnTo>
                      <a:pt x="365772" y="111703"/>
                    </a:lnTo>
                    <a:cubicBezTo>
                      <a:pt x="362852" y="102942"/>
                      <a:pt x="358471" y="94181"/>
                      <a:pt x="352631" y="88340"/>
                    </a:cubicBezTo>
                    <a:cubicBezTo>
                      <a:pt x="324888" y="59137"/>
                      <a:pt x="289843" y="37234"/>
                      <a:pt x="251879" y="24093"/>
                    </a:cubicBezTo>
                    <a:cubicBezTo>
                      <a:pt x="227056" y="15332"/>
                      <a:pt x="200773" y="10951"/>
                      <a:pt x="173030" y="10951"/>
                    </a:cubicBezTo>
                    <a:cubicBezTo>
                      <a:pt x="145287" y="10951"/>
                      <a:pt x="119004" y="15332"/>
                      <a:pt x="94181" y="24093"/>
                    </a:cubicBezTo>
                    <a:cubicBezTo>
                      <a:pt x="63517" y="34314"/>
                      <a:pt x="35774" y="50376"/>
                      <a:pt x="10951" y="70818"/>
                    </a:cubicBezTo>
                    <a:cubicBezTo>
                      <a:pt x="19712" y="81039"/>
                      <a:pt x="25553" y="92721"/>
                      <a:pt x="28473" y="104402"/>
                    </a:cubicBezTo>
                    <a:lnTo>
                      <a:pt x="94181" y="346790"/>
                    </a:lnTo>
                    <a:cubicBezTo>
                      <a:pt x="104402" y="383294"/>
                      <a:pt x="85420" y="419799"/>
                      <a:pt x="54756" y="434400"/>
                    </a:cubicBezTo>
                    <a:lnTo>
                      <a:pt x="54756" y="908955"/>
                    </a:lnTo>
                    <a:lnTo>
                      <a:pt x="142366" y="908955"/>
                    </a:lnTo>
                    <a:lnTo>
                      <a:pt x="142366" y="491347"/>
                    </a:lnTo>
                    <a:lnTo>
                      <a:pt x="200773" y="491347"/>
                    </a:lnTo>
                    <a:lnTo>
                      <a:pt x="200773" y="907495"/>
                    </a:lnTo>
                    <a:lnTo>
                      <a:pt x="288383" y="907495"/>
                    </a:lnTo>
                    <a:lnTo>
                      <a:pt x="288383" y="165729"/>
                    </a:lnTo>
                    <a:lnTo>
                      <a:pt x="346790" y="378914"/>
                    </a:lnTo>
                    <a:cubicBezTo>
                      <a:pt x="352631" y="397896"/>
                      <a:pt x="370153" y="411038"/>
                      <a:pt x="389135" y="411038"/>
                    </a:cubicBezTo>
                    <a:cubicBezTo>
                      <a:pt x="393515" y="411038"/>
                      <a:pt x="396436" y="411038"/>
                      <a:pt x="400816" y="409577"/>
                    </a:cubicBezTo>
                    <a:cubicBezTo>
                      <a:pt x="425639" y="403737"/>
                      <a:pt x="438781" y="377454"/>
                      <a:pt x="432940" y="354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6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AFBE8-0E2E-4452-941D-0955AF8D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Przetwarzanie danych osobowych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BD3D0E-CB37-4BE7-834C-8CACDE0FA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052435"/>
              </p:ext>
            </p:extLst>
          </p:nvPr>
        </p:nvGraphicFramePr>
        <p:xfrm>
          <a:off x="457200" y="1163350"/>
          <a:ext cx="7972425" cy="46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4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40461-1BB4-4635-AEE1-D89F966C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Kwota uproszczona (ryczałt)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B3876-90D2-4977-9585-41539EBA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Określenie kwoty następuje w oparciu o szczegółowy budżet projektu przedstawiany przez beneficjenta </a:t>
            </a:r>
            <a:br>
              <a:rPr lang="pl-PL" dirty="0"/>
            </a:br>
            <a:r>
              <a:rPr lang="pl-PL" dirty="0"/>
              <a:t>i zatwierdzony przez właściwą instytucję będącą stroną umowy</a:t>
            </a:r>
          </a:p>
          <a:p>
            <a:r>
              <a:rPr lang="pl-PL" dirty="0"/>
              <a:t>Poszczególne wydatki objęte kwotą uproszczoną muszą spełniać ogólne warunki kwalifikowalności określone w pkt 3 podrozdziału 6.2 </a:t>
            </a:r>
            <a:r>
              <a:rPr lang="pl-PL" i="1" dirty="0"/>
              <a:t>Wytycznych kwalifikowalności</a:t>
            </a:r>
            <a:r>
              <a:rPr lang="pl-PL" dirty="0"/>
              <a:t>. Oznacza to,                             że wydatki zadania objętego kwotą muszą być niezbędne, zasadne, a ich szacowanie rzetelne</a:t>
            </a:r>
          </a:p>
          <a:p>
            <a:r>
              <a:rPr lang="pl-PL" dirty="0"/>
              <a:t>Weryfikacja na etapie oceny wniosku</a:t>
            </a:r>
          </a:p>
          <a:p>
            <a:r>
              <a:rPr lang="pl-PL" dirty="0"/>
              <a:t>Katalog stawek maksymalnych</a:t>
            </a:r>
          </a:p>
        </p:txBody>
      </p:sp>
    </p:spTree>
    <p:extLst>
      <p:ext uri="{BB962C8B-B14F-4D97-AF65-F5344CB8AC3E}">
        <p14:creationId xmlns:p14="http://schemas.microsoft.com/office/powerpoint/2010/main" val="2654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B6EEAF-863C-42EB-A0BE-9921873E3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530839"/>
              </p:ext>
            </p:extLst>
          </p:nvPr>
        </p:nvGraphicFramePr>
        <p:xfrm>
          <a:off x="392877" y="1301012"/>
          <a:ext cx="8358246" cy="499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4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7503AD-E93D-432F-AE7F-37B896683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306718"/>
              </p:ext>
            </p:extLst>
          </p:nvPr>
        </p:nvGraphicFramePr>
        <p:xfrm>
          <a:off x="392877" y="944724"/>
          <a:ext cx="835824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4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93881C-61FD-4FCE-B1E0-3A5388C5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Przetwarzanie danych osobowych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A75993-55AF-4752-A7D9-18AE97417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Dopuszczenia do przetwarzania danych osobowych wyłącznie </a:t>
            </a:r>
            <a:r>
              <a:rPr lang="pl-PL" b="1" dirty="0"/>
              <a:t>osób upoważnionych</a:t>
            </a:r>
            <a:r>
              <a:rPr lang="pl-PL" dirty="0"/>
              <a:t> oraz podmioty którym dane powierzono</a:t>
            </a:r>
          </a:p>
          <a:p>
            <a:r>
              <a:rPr lang="pl-PL" dirty="0"/>
              <a:t>Prowadzenie </a:t>
            </a:r>
            <a:r>
              <a:rPr lang="pl-PL" b="1" dirty="0"/>
              <a:t>ewidencji osób</a:t>
            </a:r>
            <a:r>
              <a:rPr lang="pl-PL" dirty="0"/>
              <a:t> upoważnionych i </a:t>
            </a:r>
            <a:r>
              <a:rPr lang="pl-PL" b="1" dirty="0"/>
              <a:t>rejestru podmiotów</a:t>
            </a:r>
          </a:p>
          <a:p>
            <a:r>
              <a:rPr lang="pl-PL" dirty="0"/>
              <a:t>Realizacji </a:t>
            </a:r>
            <a:r>
              <a:rPr lang="pl-PL" b="1" dirty="0"/>
              <a:t>obowiązku informacyjnego</a:t>
            </a:r>
            <a:r>
              <a:rPr lang="pl-PL" dirty="0"/>
              <a:t> wobec uczestników:</a:t>
            </a:r>
          </a:p>
          <a:p>
            <a:pPr lvl="1"/>
            <a:r>
              <a:rPr lang="pl-PL" dirty="0"/>
              <a:t>Uzyskiwanie oświadczeń (załącznik 6 do umowy)</a:t>
            </a:r>
          </a:p>
          <a:p>
            <a:pPr lvl="1"/>
            <a:r>
              <a:rPr lang="pl-PL" dirty="0"/>
              <a:t>Archiwizacja oświadczeń w siedzibie lub w innym miejscu, w którym są przechowywane dokumenty związane z projektem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46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E5C073-82F0-4862-8B58-02F77139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Przetwarzanie danych osobowych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7435A2-4876-4D06-B672-3AF1075C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Uzyskiwanie </a:t>
            </a:r>
            <a:r>
              <a:rPr lang="pl-PL" b="1" dirty="0"/>
              <a:t>zgody na powierzenie</a:t>
            </a:r>
            <a:r>
              <a:rPr lang="pl-PL" dirty="0"/>
              <a:t> danych podmiotom świadczącym usługi na rzecz Grantobiorcy pod warunkiem:</a:t>
            </a:r>
          </a:p>
          <a:p>
            <a:pPr lvl="1"/>
            <a:r>
              <a:rPr lang="pl-PL" dirty="0"/>
              <a:t>niewyrażenia sprzeciwu przez LGD w terminie 7 dni</a:t>
            </a:r>
          </a:p>
          <a:p>
            <a:pPr lvl="1"/>
            <a:r>
              <a:rPr lang="pl-PL" dirty="0"/>
              <a:t>zawarcia umowy powierzenia przetwarzania danych</a:t>
            </a:r>
          </a:p>
          <a:p>
            <a:r>
              <a:rPr lang="pl-PL" dirty="0"/>
              <a:t>Prowadzenie </a:t>
            </a:r>
            <a:r>
              <a:rPr lang="pl-PL" b="1" dirty="0"/>
              <a:t>rejestru wszystkich kategorii czynności przetwarzania</a:t>
            </a:r>
          </a:p>
          <a:p>
            <a:r>
              <a:rPr lang="pl-PL" dirty="0"/>
              <a:t>Zapewnienie zachowania w tajemnicy przetwarzanych danych osobowych </a:t>
            </a:r>
          </a:p>
          <a:p>
            <a:r>
              <a:rPr lang="pl-PL" dirty="0"/>
              <a:t>Zgłaszanie naruszeń w ciągu 24 godzin od stwierdzenia</a:t>
            </a:r>
          </a:p>
          <a:p>
            <a:r>
              <a:rPr lang="pl-PL" dirty="0"/>
              <a:t>Zapewnienie, aby dane były udostępniane wyłącznie podmiotom upoważnionym do żądania informacji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4B4E1-F64A-44D2-B45F-0C162747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Rejestr kategorii czynności przetwarzania</a:t>
            </a:r>
          </a:p>
        </p:txBody>
      </p:sp>
      <p:pic>
        <p:nvPicPr>
          <p:cNvPr id="5" name="Symbol zastępczy zawartości 4" descr="Obraz zawierający monitor, zrzut ekranu, ściana, wewnątrz&#10;&#10;Opis wygenerowany automatycznie">
            <a:extLst>
              <a:ext uri="{FF2B5EF4-FFF2-40B4-BE49-F238E27FC236}">
                <a16:creationId xmlns:a16="http://schemas.microsoft.com/office/drawing/2014/main" id="{9239083F-1DE5-42AB-91FD-BCD297E05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8471"/>
            <a:ext cx="8229600" cy="2262599"/>
          </a:xfr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A782880-5E79-4F47-8848-5DCF10B4103E}"/>
              </a:ext>
            </a:extLst>
          </p:cNvPr>
          <p:cNvSpPr txBox="1">
            <a:spLocks/>
          </p:cNvSpPr>
          <p:nvPr/>
        </p:nvSpPr>
        <p:spPr>
          <a:xfrm>
            <a:off x="457200" y="1764792"/>
            <a:ext cx="8229600" cy="438912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05740" indent="-20574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80060" indent="-185166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185166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91540" indent="-157734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97280" indent="-157734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03020" indent="-157734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" indent="-13716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dane kontaktowe podmiotu przetwarzającego lub podmiotów przetwarzających oraz każdego administratora</a:t>
            </a:r>
          </a:p>
          <a:p>
            <a:r>
              <a:rPr lang="pl-PL" dirty="0"/>
              <a:t>kategorie przetwarzań</a:t>
            </a:r>
          </a:p>
          <a:p>
            <a:r>
              <a:rPr lang="pl-PL" dirty="0"/>
              <a:t>przekazania danych osobowych do państwa trzeciego</a:t>
            </a:r>
          </a:p>
          <a:p>
            <a:r>
              <a:rPr lang="pl-PL" dirty="0"/>
              <a:t>ogólny opis technicznych i organizacyjnych środków bezpieczeństwa</a:t>
            </a:r>
          </a:p>
        </p:txBody>
      </p:sp>
    </p:spTree>
    <p:extLst>
      <p:ext uri="{BB962C8B-B14F-4D97-AF65-F5344CB8AC3E}">
        <p14:creationId xmlns:p14="http://schemas.microsoft.com/office/powerpoint/2010/main" val="1754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ADA2E-970C-4A61-9A13-810272E3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Przetwarzanie danych osobowych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06B34A-7C40-46F1-85EC-A96D0B0B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6697"/>
            <a:ext cx="8229600" cy="4389120"/>
          </a:xfrm>
        </p:spPr>
        <p:txBody>
          <a:bodyPr>
            <a:normAutofit/>
          </a:bodyPr>
          <a:lstStyle/>
          <a:p>
            <a:r>
              <a:rPr lang="pl-PL" dirty="0"/>
              <a:t>Zastosowanie </a:t>
            </a:r>
            <a:r>
              <a:rPr lang="pl-PL" b="1" dirty="0"/>
              <a:t>środków technicznych</a:t>
            </a:r>
            <a:r>
              <a:rPr lang="pl-PL" dirty="0"/>
              <a:t> i organizacyjnych zapewniających </a:t>
            </a:r>
            <a:r>
              <a:rPr lang="pl-PL" b="1" dirty="0"/>
              <a:t>adekwatny</a:t>
            </a:r>
            <a:r>
              <a:rPr lang="pl-PL" dirty="0"/>
              <a:t> stopień bezpieczeństwa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F170876-BAA7-4C06-9299-E36F45047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87089"/>
              </p:ext>
            </p:extLst>
          </p:nvPr>
        </p:nvGraphicFramePr>
        <p:xfrm>
          <a:off x="3448050" y="2770927"/>
          <a:ext cx="6858000" cy="365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B67C1907-F4E4-4E34-94FA-B5CC37637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824971"/>
              </p:ext>
            </p:extLst>
          </p:nvPr>
        </p:nvGraphicFramePr>
        <p:xfrm>
          <a:off x="-923925" y="2881975"/>
          <a:ext cx="6648450" cy="365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520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EC11A-81BC-4DA6-AB54-0E6997F3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0838"/>
            <a:ext cx="8229600" cy="918524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Kontrola projektu</a:t>
            </a:r>
          </a:p>
        </p:txBody>
      </p:sp>
      <p:pic>
        <p:nvPicPr>
          <p:cNvPr id="4" name="Symbol zastępczy zawartości 4" descr="Kamera bezpieczeństwa">
            <a:extLst>
              <a:ext uri="{FF2B5EF4-FFF2-40B4-BE49-F238E27FC236}">
                <a16:creationId xmlns:a16="http://schemas.microsoft.com/office/drawing/2014/main" id="{A560209D-10EC-441C-BC71-DA74479F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1850" y="2929731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2409A8-2345-4675-8251-C3C2E55B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3ED966-1611-43AF-B6E4-85B7AE70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lnSpc>
                <a:spcPct val="103000"/>
              </a:lnSpc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l-PL" altLang="pl-PL" dirty="0">
                <a:latin typeface="Tahoma" panose="020B0604030504040204" pitchFamily="34" charset="0"/>
              </a:rPr>
              <a:t>Instytucja </a:t>
            </a:r>
            <a:r>
              <a:rPr lang="pl-PL" altLang="pl-PL">
                <a:latin typeface="Tahoma" panose="020B0604030504040204" pitchFamily="34" charset="0"/>
              </a:rPr>
              <a:t>Zarządzająca Programem</a:t>
            </a:r>
          </a:p>
          <a:p>
            <a:pPr marL="266700" indent="-266700">
              <a:lnSpc>
                <a:spcPct val="103000"/>
              </a:lnSpc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l-PL" altLang="pl-PL" dirty="0">
                <a:latin typeface="Tahoma" panose="020B0604030504040204" pitchFamily="34" charset="0"/>
              </a:rPr>
              <a:t>Komisja Europejska</a:t>
            </a:r>
          </a:p>
          <a:p>
            <a:pPr marL="266700" indent="-266700">
              <a:lnSpc>
                <a:spcPct val="103000"/>
              </a:lnSpc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l-PL" altLang="pl-PL" dirty="0">
                <a:latin typeface="Tahoma" panose="020B0604030504040204" pitchFamily="34" charset="0"/>
              </a:rPr>
              <a:t>Europejski Trybunał Obrachunkowy (Europejski Trybunał Rewidentów Księgowych)</a:t>
            </a:r>
          </a:p>
          <a:p>
            <a:pPr marL="266700" indent="-266700">
              <a:lnSpc>
                <a:spcPct val="103000"/>
              </a:lnSpc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l-PL" altLang="pl-PL" dirty="0">
                <a:latin typeface="Tahoma" panose="020B0604030504040204" pitchFamily="34" charset="0"/>
              </a:rPr>
              <a:t>Europejski Urząd ds. Zwalczania Nadużyć Finansowych (OLAF)</a:t>
            </a:r>
          </a:p>
          <a:p>
            <a:pPr marL="266700" indent="-266700">
              <a:lnSpc>
                <a:spcPct val="103000"/>
              </a:lnSpc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l-PL" altLang="pl-PL" dirty="0">
                <a:latin typeface="Tahoma" panose="020B0604030504040204" pitchFamily="34" charset="0"/>
              </a:rPr>
              <a:t>Najwyższa Izba Kontroli</a:t>
            </a:r>
          </a:p>
          <a:p>
            <a:pPr marL="266700" indent="-266700">
              <a:lnSpc>
                <a:spcPct val="103000"/>
              </a:lnSpc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l-PL" altLang="pl-PL" dirty="0">
                <a:latin typeface="Tahoma" panose="020B0604030504040204" pitchFamily="34" charset="0"/>
              </a:rPr>
              <a:t>Prezes Urzędu Zamówień Publicznych</a:t>
            </a:r>
          </a:p>
          <a:p>
            <a:pPr marL="266700" indent="-266700">
              <a:lnSpc>
                <a:spcPct val="103000"/>
              </a:lnSpc>
              <a:buSzPct val="120000"/>
              <a:buFont typeface="Wingdings" panose="05000000000000000000" pitchFamily="2" charset="2"/>
              <a:buChar char="§"/>
              <a:tabLst>
                <a:tab pos="266700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l-PL" altLang="pl-PL" dirty="0">
                <a:latin typeface="Tahoma" panose="020B0604030504040204" pitchFamily="34" charset="0"/>
              </a:rPr>
              <a:t>Instytucja Audytowa (Krajowa Administracja Skarbowa)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5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37B5A54-05A4-4305-A850-47CBC75D0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22418"/>
              </p:ext>
            </p:extLst>
          </p:nvPr>
        </p:nvGraphicFramePr>
        <p:xfrm>
          <a:off x="457200" y="164941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4EB51-B147-4D9A-B4B1-DE8C3E80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Kontrole grantów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3843D-1939-4E35-B7DA-3F66225F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Podstawą jest Plan Kontroli Zadań</a:t>
            </a:r>
          </a:p>
          <a:p>
            <a:r>
              <a:rPr lang="pl-PL" dirty="0"/>
              <a:t>Realizowana przez 2 pracowników na podstawie upoważnienia</a:t>
            </a:r>
          </a:p>
          <a:p>
            <a:r>
              <a:rPr lang="pl-PL" dirty="0"/>
              <a:t>Forma kontroli na miejscu, kontroli doraźnej oraz wizyty monitoringowej</a:t>
            </a:r>
          </a:p>
          <a:p>
            <a:r>
              <a:rPr lang="pl-PL" dirty="0"/>
              <a:t>Realizowana w oparciu o procedurę kontradyktoryjną</a:t>
            </a:r>
          </a:p>
          <a:p>
            <a:r>
              <a:rPr lang="pl-PL" dirty="0"/>
              <a:t>Wizyty monitoringowe mogą być realizowane w okresie trwałości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89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AD9C16-6825-413A-81EF-9350CE7B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Katalog stawek maksymalnych</a:t>
            </a:r>
          </a:p>
        </p:txBody>
      </p:sp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E0E8C474-5BBC-4683-87B5-306AE0E1D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5" y="1622613"/>
            <a:ext cx="8418570" cy="5014538"/>
          </a:xfrm>
        </p:spPr>
      </p:pic>
    </p:spTree>
    <p:extLst>
      <p:ext uri="{BB962C8B-B14F-4D97-AF65-F5344CB8AC3E}">
        <p14:creationId xmlns:p14="http://schemas.microsoft.com/office/powerpoint/2010/main" val="42327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BDD014-9E78-40E8-9AC9-925747E9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3B4BD4-16C5-4D4F-BAE8-994CA40F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460"/>
            <a:ext cx="8229600" cy="5082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Instytucja Zarządzająca jest odpowiedzialna za poprawność wydatkowania </a:t>
            </a:r>
            <a:r>
              <a:rPr lang="pl-PL" b="1" dirty="0"/>
              <a:t>całości</a:t>
            </a:r>
            <a:r>
              <a:rPr lang="pl-PL" dirty="0"/>
              <a:t> (100%) środków na dane działania.</a:t>
            </a:r>
          </a:p>
          <a:p>
            <a:pPr marL="0" indent="0">
              <a:buNone/>
            </a:pPr>
            <a:r>
              <a:rPr lang="pl-PL" dirty="0"/>
              <a:t>Zakres badania może obejmować m.in. :</a:t>
            </a:r>
          </a:p>
          <a:p>
            <a:r>
              <a:rPr lang="pl-PL" dirty="0"/>
              <a:t>Zgodność realizacji projektu z umową o dofinansowanie (w tym harmonogramem)</a:t>
            </a:r>
          </a:p>
          <a:p>
            <a:r>
              <a:rPr lang="pl-PL" dirty="0"/>
              <a:t>Sposób rekrutacji uczestników</a:t>
            </a:r>
          </a:p>
          <a:p>
            <a:r>
              <a:rPr lang="pl-PL" dirty="0"/>
              <a:t>Kwalifikowalność uczestników projektu</a:t>
            </a:r>
          </a:p>
          <a:p>
            <a:r>
              <a:rPr lang="pl-PL" dirty="0"/>
              <a:t>Poprawność angażowania personelu projektu</a:t>
            </a:r>
          </a:p>
          <a:p>
            <a:r>
              <a:rPr lang="pl-PL" dirty="0"/>
              <a:t>Przestrzeganie prawa powszechnie obowiązującego (w tym RODO)</a:t>
            </a:r>
          </a:p>
          <a:p>
            <a:r>
              <a:rPr lang="pl-PL" dirty="0"/>
              <a:t>Sposób realizacji działań promocyjnych</a:t>
            </a:r>
          </a:p>
          <a:p>
            <a:r>
              <a:rPr lang="pl-PL" dirty="0"/>
              <a:t>Realizacji obowiązków dotyczących sprawozdawczości</a:t>
            </a:r>
          </a:p>
          <a:p>
            <a:r>
              <a:rPr lang="pl-PL" dirty="0"/>
              <a:t>Zgodność z politykami wspólnotowymi</a:t>
            </a:r>
          </a:p>
          <a:p>
            <a:r>
              <a:rPr lang="pl-PL" dirty="0"/>
              <a:t>Sposób prowadzenia i archiwizacji dokumentacji projektu</a:t>
            </a:r>
          </a:p>
        </p:txBody>
      </p:sp>
    </p:spTree>
    <p:extLst>
      <p:ext uri="{BB962C8B-B14F-4D97-AF65-F5344CB8AC3E}">
        <p14:creationId xmlns:p14="http://schemas.microsoft.com/office/powerpoint/2010/main" val="16818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5F87A-C349-4FF7-8BC4-8BED4DE8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Wizyta monitoringowa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642362-02A1-4644-A65A-C0874DD9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Zgodność formy wsparcia z wnioskiem grantowym</a:t>
            </a:r>
          </a:p>
          <a:p>
            <a:r>
              <a:rPr lang="pl-PL" dirty="0"/>
              <a:t>Liczba uczestników zgodna z wnioskiem i harmonogramem</a:t>
            </a:r>
          </a:p>
          <a:p>
            <a:r>
              <a:rPr lang="pl-PL" dirty="0"/>
              <a:t>Miejsce realizacji wsparcia, spełnianie wymogów dostępności</a:t>
            </a:r>
          </a:p>
          <a:p>
            <a:r>
              <a:rPr lang="pl-PL" dirty="0"/>
              <a:t>Materiały dydaktyczne</a:t>
            </a:r>
          </a:p>
          <a:p>
            <a:r>
              <a:rPr lang="pl-PL" dirty="0"/>
              <a:t>Oznaczenia pomieszczeń oraz materiałów uczestników</a:t>
            </a:r>
          </a:p>
          <a:p>
            <a:r>
              <a:rPr lang="pl-PL" dirty="0"/>
              <a:t>Sprzęt, wyposażenie, elementy infrastruktury</a:t>
            </a:r>
          </a:p>
          <a:p>
            <a:r>
              <a:rPr lang="pl-PL" dirty="0"/>
              <a:t>Ocena uczestników wsparcia</a:t>
            </a:r>
          </a:p>
        </p:txBody>
      </p:sp>
    </p:spTree>
    <p:extLst>
      <p:ext uri="{BB962C8B-B14F-4D97-AF65-F5344CB8AC3E}">
        <p14:creationId xmlns:p14="http://schemas.microsoft.com/office/powerpoint/2010/main" val="7040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C56073-159F-47D0-8845-840EE124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Przygotowanie do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AF2E54-EC8B-4BC6-BD22-540DB796E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12970"/>
          </a:xfrm>
        </p:spPr>
        <p:txBody>
          <a:bodyPr>
            <a:normAutofit/>
          </a:bodyPr>
          <a:lstStyle/>
          <a:p>
            <a:r>
              <a:rPr lang="pl-PL" dirty="0"/>
              <a:t>Przygotowanie do wglądu całej dokumentacji projektu</a:t>
            </a:r>
          </a:p>
          <a:p>
            <a:r>
              <a:rPr lang="pl-PL" dirty="0"/>
              <a:t>Zapewnienie obecności kluczowych osób </a:t>
            </a:r>
          </a:p>
          <a:p>
            <a:r>
              <a:rPr lang="pl-PL" dirty="0"/>
              <a:t>Udostępnienie pomieszczeń dla osób kontrolujących</a:t>
            </a:r>
          </a:p>
          <a:p>
            <a:r>
              <a:rPr lang="pl-PL" dirty="0"/>
              <a:t>Stworzenie możliwości wykonywania kopii kontrolowanych dokumentów</a:t>
            </a:r>
          </a:p>
          <a:p>
            <a:r>
              <a:rPr lang="pl-PL" dirty="0"/>
              <a:t>Udostępnienie zweryfikowania zakupionego sprzętu</a:t>
            </a:r>
          </a:p>
          <a:p>
            <a:r>
              <a:rPr lang="pl-PL" dirty="0"/>
              <a:t>Umożliwienie poruszania się kontrolujących na terenie jednostki kontrolowanej</a:t>
            </a:r>
          </a:p>
          <a:p>
            <a:r>
              <a:rPr lang="pl-PL" dirty="0"/>
              <a:t>Umożliwienie przeprowadzenia oględzin obiektów i innych elementów w zakresie dotyczącym tematu kontroli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3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4D0BE85-A999-4943-8799-50B1EEAA2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248823"/>
              </p:ext>
            </p:extLst>
          </p:nvPr>
        </p:nvGraphicFramePr>
        <p:xfrm>
          <a:off x="451485" y="571500"/>
          <a:ext cx="8241030" cy="374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B48459A9-B3A4-4297-9815-6E45BA580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832464"/>
              </p:ext>
            </p:extLst>
          </p:nvPr>
        </p:nvGraphicFramePr>
        <p:xfrm>
          <a:off x="451485" y="3246120"/>
          <a:ext cx="8241030" cy="304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49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ejf">
            <a:extLst>
              <a:ext uri="{FF2B5EF4-FFF2-40B4-BE49-F238E27FC236}">
                <a16:creationId xmlns:a16="http://schemas.microsoft.com/office/drawing/2014/main" id="{3A52AC45-AA2B-4B9E-B252-93C9D1B05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6175" y="3244056"/>
            <a:ext cx="1771650" cy="1771650"/>
          </a:xfr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FCA5D2F8-1749-4186-A60C-85C2EEF913AC}"/>
              </a:ext>
            </a:extLst>
          </p:cNvPr>
          <p:cNvSpPr txBox="1">
            <a:spLocks/>
          </p:cNvSpPr>
          <p:nvPr/>
        </p:nvSpPr>
        <p:spPr>
          <a:xfrm>
            <a:off x="457200" y="1370838"/>
            <a:ext cx="8229600" cy="918524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0" kern="120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pl-PL" sz="4800" b="1" dirty="0"/>
              <a:t>Archiwizacja dokumentacji</a:t>
            </a:r>
          </a:p>
        </p:txBody>
      </p:sp>
    </p:spTree>
    <p:extLst>
      <p:ext uri="{BB962C8B-B14F-4D97-AF65-F5344CB8AC3E}">
        <p14:creationId xmlns:p14="http://schemas.microsoft.com/office/powerpoint/2010/main" val="5688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0F89CD-99BA-45D9-9918-E4D7F956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Archiwizacja dokumentacji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793F5-737D-409A-BA6C-BF30287D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51070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/>
              <a:t>Grantobiorca</a:t>
            </a:r>
            <a:r>
              <a:rPr lang="pl-PL" dirty="0"/>
              <a:t> zobowiązany jest do archiwizowania po zakończeniu projektu wszelkiej dokumentacji wytworzonej w związku z realizacją projektu, w szczególności dokumentacji </a:t>
            </a:r>
            <a:r>
              <a:rPr lang="pl-PL" b="1" dirty="0"/>
              <a:t>potwierdzającej wykonanie zadań</a:t>
            </a:r>
            <a:r>
              <a:rPr lang="pl-PL" dirty="0"/>
              <a:t> przypisanych do kwot ryczałtowych</a:t>
            </a:r>
          </a:p>
          <a:p>
            <a:r>
              <a:rPr lang="pl-PL" dirty="0"/>
              <a:t>Okres przechowywania dokumentacji </a:t>
            </a:r>
            <a:r>
              <a:rPr lang="pl-PL" b="1" u="sng" dirty="0"/>
              <a:t>zostanie wskazany przez LGD </a:t>
            </a:r>
            <a:r>
              <a:rPr lang="pl-PL" dirty="0"/>
              <a:t>(np. dwa lata od 31 grudnia roku następującego po złożeniu do Komisji Europejskiej zestawienia wydatków, w którym ujęto ostateczne wydatki projektu LGD)</a:t>
            </a:r>
          </a:p>
          <a:p>
            <a:r>
              <a:rPr lang="pl-PL" dirty="0"/>
              <a:t>Przechowywanie dokumentacji musi gwarantować jej dostępność, poufność i bezpieczeństwo</a:t>
            </a:r>
          </a:p>
          <a:p>
            <a:r>
              <a:rPr lang="pl-PL" dirty="0"/>
              <a:t>W przypadku </a:t>
            </a:r>
            <a:r>
              <a:rPr lang="pl-PL" b="1" dirty="0"/>
              <a:t>zmiany miejsca przechowywania dokumentacji </a:t>
            </a:r>
            <a:r>
              <a:rPr lang="pl-PL" dirty="0"/>
              <a:t>(także w wyniku zawieszenia lub likwidacji działalności przez </a:t>
            </a:r>
            <a:r>
              <a:rPr lang="pl-PL" dirty="0" err="1"/>
              <a:t>grantobiorcę</a:t>
            </a:r>
            <a:r>
              <a:rPr lang="pl-PL" dirty="0"/>
              <a:t>), należy zawiadomić LGD o nowym miejscu przechowywania w terminie 14 dni.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4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11C70B-AA0A-49E8-A105-04CD0E12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6613"/>
            <a:ext cx="8229600" cy="918524"/>
          </a:xfrm>
        </p:spPr>
        <p:txBody>
          <a:bodyPr/>
          <a:lstStyle/>
          <a:p>
            <a:pPr algn="ctr"/>
            <a:r>
              <a:rPr lang="pl-PL" b="1" dirty="0"/>
              <a:t>Dziękuję za uwagę!</a:t>
            </a:r>
          </a:p>
        </p:txBody>
      </p:sp>
      <p:pic>
        <p:nvPicPr>
          <p:cNvPr id="5" name="Symbol zastępczy zawartości 4" descr="Obraz zawierający zewnętrzne, clipart, znak&#10;&#10;Opis wygenerowany automatycznie">
            <a:extLst>
              <a:ext uri="{FF2B5EF4-FFF2-40B4-BE49-F238E27FC236}">
                <a16:creationId xmlns:a16="http://schemas.microsoft.com/office/drawing/2014/main" id="{453E35FF-7B78-46BE-B230-2B2885C99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3193750"/>
            <a:ext cx="3028950" cy="1129312"/>
          </a:xfrm>
        </p:spPr>
      </p:pic>
    </p:spTree>
    <p:extLst>
      <p:ext uri="{BB962C8B-B14F-4D97-AF65-F5344CB8AC3E}">
        <p14:creationId xmlns:p14="http://schemas.microsoft.com/office/powerpoint/2010/main" val="3529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ja dotycząca burzy mózgó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2_TF03460637.potx" id="{9A33DCDE-4F61-400A-A530-41D381E74002}" vid="{E0E878EE-BD19-4750-A181-B7B569584B26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dotycząca burzy mózgów</Template>
  <TotalTime>5479</TotalTime>
  <Words>3898</Words>
  <Application>Microsoft Office PowerPoint</Application>
  <PresentationFormat>Pokaz na ekranie (4:3)</PresentationFormat>
  <Paragraphs>626</Paragraphs>
  <Slides>96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96</vt:i4>
      </vt:variant>
    </vt:vector>
  </HeadingPairs>
  <TitlesOfParts>
    <vt:vector size="105" baseType="lpstr">
      <vt:lpstr>Wingdings</vt:lpstr>
      <vt:lpstr>Arial</vt:lpstr>
      <vt:lpstr>Palatino Linotype</vt:lpstr>
      <vt:lpstr>Wingdings 2</vt:lpstr>
      <vt:lpstr>Calibri</vt:lpstr>
      <vt:lpstr>Century Gothic</vt:lpstr>
      <vt:lpstr>Times New Roman</vt:lpstr>
      <vt:lpstr>Tahoma</vt:lpstr>
      <vt:lpstr>Prezentacja dotycząca burzy mózgów</vt:lpstr>
      <vt:lpstr>Prezentacja programu PowerPoint</vt:lpstr>
      <vt:lpstr>Plan zajęć</vt:lpstr>
      <vt:lpstr>Prezentacja programu PowerPoint</vt:lpstr>
      <vt:lpstr>Prezentacja programu PowerPoint</vt:lpstr>
      <vt:lpstr>Prezentacja programu PowerPoint</vt:lpstr>
      <vt:lpstr>Kwota uproszczona (ryczałt)</vt:lpstr>
      <vt:lpstr>Grant - rozliczanie kosztami uproszczonymi</vt:lpstr>
      <vt:lpstr>Kwota uproszczona (ryczałt)</vt:lpstr>
      <vt:lpstr>Katalog stawek maksymalnych</vt:lpstr>
      <vt:lpstr>Kluczowe obowiązki grantobiorcy</vt:lpstr>
      <vt:lpstr>Kluczowe obowiązki grantobiorcy</vt:lpstr>
      <vt:lpstr>Kluczowe obowiązki grantobiorcy</vt:lpstr>
      <vt:lpstr>Wskaźniki oraz ich weryfikacja</vt:lpstr>
      <vt:lpstr>Kwota uproszczona - wskaźniki</vt:lpstr>
      <vt:lpstr>Kwota uproszczona - wskaźniki</vt:lpstr>
      <vt:lpstr>Prezentacja programu PowerPoint</vt:lpstr>
      <vt:lpstr>Co ze wskaźnikami rezultatu?</vt:lpstr>
      <vt:lpstr>Błędy w definiowaniu kwot ryczałtowych</vt:lpstr>
      <vt:lpstr>Realizacja i rozliczanie - problemy</vt:lpstr>
      <vt:lpstr>Analiza ankiety IZ RPO: szkolenia</vt:lpstr>
      <vt:lpstr>Inne wskazywane dokumenty: szkolenia</vt:lpstr>
      <vt:lpstr>Analiza ankiety IZ RPO: doradztwo</vt:lpstr>
      <vt:lpstr>Inne wskazywane dokumenty: doradztwo</vt:lpstr>
      <vt:lpstr>Analiza ankiety IZ RPO: dodatkowe zajęcia</vt:lpstr>
      <vt:lpstr>Inne wskazywane dokumenty: zajęcia dodatkowe</vt:lpstr>
      <vt:lpstr>Formy zapewnienia jakości - nabór</vt:lpstr>
      <vt:lpstr>Formy zapewnienia jakości - realizacja</vt:lpstr>
      <vt:lpstr>Formy zapewnienia jakości - realizacja</vt:lpstr>
      <vt:lpstr>Prezentacja programu PowerPoint</vt:lpstr>
      <vt:lpstr>Rekrutacja</vt:lpstr>
      <vt:lpstr>Rekrutacja</vt:lpstr>
      <vt:lpstr>Rekrutacja</vt:lpstr>
      <vt:lpstr>Rekrutacja</vt:lpstr>
      <vt:lpstr>Rekrutacja</vt:lpstr>
      <vt:lpstr>Miejsce zamieszkania ≠ zameldowania (kc)</vt:lpstr>
      <vt:lpstr>Miejsce zamieszkania</vt:lpstr>
      <vt:lpstr>Uczestnik niekwalifikowany</vt:lpstr>
      <vt:lpstr>Udzielanie zamówień… a ryczałt</vt:lpstr>
      <vt:lpstr>Wydatki a kwota uproszczona</vt:lpstr>
      <vt:lpstr>Dokumenty księgowe a kwota uproszczona</vt:lpstr>
      <vt:lpstr>Kwota uproszczona a oszczędności</vt:lpstr>
      <vt:lpstr>Mechanizm racjonalnych usprawnień</vt:lpstr>
      <vt:lpstr>Prezentacja programu PowerPoint</vt:lpstr>
      <vt:lpstr>Płatności w ramach projektu</vt:lpstr>
      <vt:lpstr>Płatności w ramach projektu</vt:lpstr>
      <vt:lpstr>Płatności w ramach projektu</vt:lpstr>
      <vt:lpstr>Płatności w ramach projektu</vt:lpstr>
      <vt:lpstr>Płatności w ramach projektu</vt:lpstr>
      <vt:lpstr>Prezentacja programu PowerPoint</vt:lpstr>
      <vt:lpstr>Rozliczanie kwoty uproszczonej</vt:lpstr>
      <vt:lpstr>Rozliczanie kwoty uproszczonej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Rozliczanie kwoty uproszczonej</vt:lpstr>
      <vt:lpstr>Rozliczanie kwoty uproszczonej</vt:lpstr>
      <vt:lpstr>Sprawozdawczość</vt:lpstr>
      <vt:lpstr>Wniosek końcowy</vt:lpstr>
      <vt:lpstr>Wniosek końcowy</vt:lpstr>
      <vt:lpstr>Prezentacja programu PowerPoint</vt:lpstr>
      <vt:lpstr>Obowiązki informacyjne</vt:lpstr>
      <vt:lpstr>Plakat</vt:lpstr>
      <vt:lpstr>Plakat</vt:lpstr>
      <vt:lpstr>Strona internetowa</vt:lpstr>
      <vt:lpstr>Obowiązki informacyjne</vt:lpstr>
      <vt:lpstr>Prezentacja programu PowerPoint</vt:lpstr>
      <vt:lpstr>Prezentacja programu PowerPoint</vt:lpstr>
      <vt:lpstr>Obowiązki informacyjne</vt:lpstr>
      <vt:lpstr>Obowiązki informacyjne</vt:lpstr>
      <vt:lpstr>Prezentacja programu PowerPoint</vt:lpstr>
      <vt:lpstr>Informacja i promocja - podsumowanie</vt:lpstr>
      <vt:lpstr>Prezentacja programu PowerPoint</vt:lpstr>
      <vt:lpstr>Przetwarzanie danych osobowych</vt:lpstr>
      <vt:lpstr>Prezentacja programu PowerPoint</vt:lpstr>
      <vt:lpstr>Prezentacja programu PowerPoint</vt:lpstr>
      <vt:lpstr>Przetwarzanie danych osobowych</vt:lpstr>
      <vt:lpstr>Przetwarzanie danych osobowych</vt:lpstr>
      <vt:lpstr>Rejestr kategorii czynności przetwarzania</vt:lpstr>
      <vt:lpstr>Przetwarzanie danych osobowych</vt:lpstr>
      <vt:lpstr>Kontrola projektu</vt:lpstr>
      <vt:lpstr>Kontrola projektu</vt:lpstr>
      <vt:lpstr>Prezentacja programu PowerPoint</vt:lpstr>
      <vt:lpstr>Kontrole grantów</vt:lpstr>
      <vt:lpstr>Kontrola</vt:lpstr>
      <vt:lpstr>Wizyta monitoringowa</vt:lpstr>
      <vt:lpstr>Przygotowanie do kontroli</vt:lpstr>
      <vt:lpstr>Prezentacja programu PowerPoint</vt:lpstr>
      <vt:lpstr>Prezentacja programu PowerPoint</vt:lpstr>
      <vt:lpstr>Archiwizacja dokumentacji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Sesja kreatywności</dc:title>
  <dc:creator>Łukasz Jaworski</dc:creator>
  <cp:lastModifiedBy>Jaworski Łukasz</cp:lastModifiedBy>
  <cp:revision>183</cp:revision>
  <dcterms:created xsi:type="dcterms:W3CDTF">2018-12-01T14:09:29Z</dcterms:created>
  <dcterms:modified xsi:type="dcterms:W3CDTF">2019-10-21T12:07:15Z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